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 id="2147483665" r:id="rId2"/>
    <p:sldMasterId id="2147483666" r:id="rId3"/>
    <p:sldMasterId id="2147483667" r:id="rId4"/>
    <p:sldMasterId id="2147483668" r:id="rId5"/>
    <p:sldMasterId id="2147483669" r:id="rId6"/>
  </p:sldMasterIdLst>
  <p:notesMasterIdLst>
    <p:notesMasterId r:id="rId65"/>
  </p:notesMasterIdLst>
  <p:sldIdLst>
    <p:sldId id="256" r:id="rId7"/>
    <p:sldId id="257" r:id="rId8"/>
    <p:sldId id="258" r:id="rId9"/>
    <p:sldId id="260" r:id="rId10"/>
    <p:sldId id="261" r:id="rId11"/>
    <p:sldId id="262" r:id="rId12"/>
    <p:sldId id="263" r:id="rId13"/>
    <p:sldId id="264" r:id="rId14"/>
    <p:sldId id="265" r:id="rId15"/>
    <p:sldId id="266" r:id="rId16"/>
    <p:sldId id="267" r:id="rId17"/>
    <p:sldId id="268" r:id="rId18"/>
    <p:sldId id="269" r:id="rId19"/>
    <p:sldId id="270" r:id="rId20"/>
    <p:sldId id="259" r:id="rId21"/>
    <p:sldId id="271" r:id="rId22"/>
    <p:sldId id="273" r:id="rId23"/>
    <p:sldId id="274" r:id="rId24"/>
    <p:sldId id="275" r:id="rId25"/>
    <p:sldId id="276" r:id="rId26"/>
    <p:sldId id="277" r:id="rId27"/>
    <p:sldId id="278" r:id="rId28"/>
    <p:sldId id="279" r:id="rId29"/>
    <p:sldId id="280" r:id="rId30"/>
    <p:sldId id="282" r:id="rId31"/>
    <p:sldId id="283" r:id="rId32"/>
    <p:sldId id="284" r:id="rId33"/>
    <p:sldId id="285" r:id="rId34"/>
    <p:sldId id="287" r:id="rId35"/>
    <p:sldId id="288" r:id="rId36"/>
    <p:sldId id="289" r:id="rId37"/>
    <p:sldId id="290" r:id="rId38"/>
    <p:sldId id="291" r:id="rId39"/>
    <p:sldId id="292" r:id="rId40"/>
    <p:sldId id="293" r:id="rId41"/>
    <p:sldId id="294" r:id="rId42"/>
    <p:sldId id="295" r:id="rId43"/>
    <p:sldId id="296" r:id="rId44"/>
    <p:sldId id="298" r:id="rId45"/>
    <p:sldId id="300" r:id="rId46"/>
    <p:sldId id="299"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E968D13-BF25-413D-8533-36248C82135F}">
  <a:tblStyle styleId="{CE968D13-BF25-413D-8533-36248C82135F}" styleName="Table_0"/>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45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None/>
              <a:defRPr sz="12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7" name="Shape 7"/>
          <p:cNvSpPr txBox="1">
            <a:spLocks noGrp="1"/>
          </p:cNvSpPr>
          <p:nvPr>
            <p:ph type="ftr" idx="11"/>
          </p:nvPr>
        </p:nvSpPr>
        <p:spPr>
          <a:xfrm>
            <a:off x="0" y="8685211"/>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rgbClr val="000000"/>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lang="en-US"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94247214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07" name="Shape 2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1083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82" name="Shape 2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7906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90" name="Shape 2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1880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95" name="Shape 2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2087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02" name="Shape 3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3150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09" name="Shape 3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5400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5331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16" name="Shape 3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5227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29" name="Shape 3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3561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36" name="Shape 3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18410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42" name="Shape 3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6974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13" name="Shape 2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49388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49" name="Shape 3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62244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Shape 3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67" name="Shape 3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30299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87" name="Shape 3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8482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94" name="Shape 3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49674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04" name="Shape 4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71148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28" name="Shape 4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03496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36" name="Shape 4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47259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Shape 4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46" name="Shape 4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30942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Shape 4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51" name="Shape 4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08986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Shape 4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63" name="Shape 4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9127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6490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Shape 4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69" name="Shape 4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52535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Shape 4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76" name="Shape 4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83839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Shape 4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84" name="Shape 4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03748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Shape 4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93" name="Shape 4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54563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01" name="Shape 5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39123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Shape 5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08" name="Shape 5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64990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Shape 5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30" name="Shape 5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34033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Shape 5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38" name="Shape 5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5718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Shape 5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46" name="Shape 5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02932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Shape 5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65" name="Shape 5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2353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34" name="Shape 2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98132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Shape 5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81" name="Shape 5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91923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Shape 5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74" name="Shape 5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19760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Shape 5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88" name="Shape 5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21453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Shape 5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94" name="Shape 5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33740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Shape 5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00" name="Shape 6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00983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Shape 6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11" name="Shape 6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61687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Shape 6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40" name="Shape 6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932332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Shape 6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46" name="Shape 6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99447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Shape 6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52" name="Shape 6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75232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Shape 6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3" name="Shape 6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664" name="Shape 664"/>
          <p:cNvSpPr txBox="1">
            <a:spLocks noGrp="1"/>
          </p:cNvSpPr>
          <p:nvPr>
            <p:ph type="sldNum" idx="12"/>
          </p:nvPr>
        </p:nvSpPr>
        <p:spPr>
          <a:xfrm>
            <a:off x="3884612" y="8685211"/>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Calibri"/>
              <a:buNone/>
            </a:pPr>
            <a:fld id="{00000000-1234-1234-1234-123412341234}" type="slidenum">
              <a:rPr lang="en-US"/>
              <a:t>49</a:t>
            </a:fld>
            <a:endParaRPr lang="en-US"/>
          </a:p>
        </p:txBody>
      </p:sp>
    </p:spTree>
    <p:extLst>
      <p:ext uri="{BB962C8B-B14F-4D97-AF65-F5344CB8AC3E}">
        <p14:creationId xmlns:p14="http://schemas.microsoft.com/office/powerpoint/2010/main" val="2281623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41" name="Shape 2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54797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Shape 6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70" name="Shape 6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07943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Shape 6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76" name="Shape 6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03786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82" name="Shape 6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89983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Shape 6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87" name="Shape 6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4759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Shape 6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94" name="Shape 6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50458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Shape 7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01" name="Shape 7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11101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Shape 7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08" name="Shape 7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726022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Shape 7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22" name="Shape 7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72239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Shape 7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30" name="Shape 7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2275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48" name="Shape 2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0556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7366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66" name="Shape 2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2697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73" name="Shape 2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4948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1143000"/>
            <a:ext cx="8229600" cy="1066799"/>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1pPr>
            <a:lvl2pPr marL="0" marR="0" lvl="1"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2pPr>
            <a:lvl3pPr marL="0" marR="0" lvl="2"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3pPr>
            <a:lvl4pPr marL="0" marR="0" lvl="3"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4pPr>
            <a:lvl5pPr marL="0" marR="0" lvl="4"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5pPr>
            <a:lvl6pPr marL="457200" marR="0" lvl="5"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6pPr>
            <a:lvl7pPr marL="914400" marR="0" lvl="6"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7pPr>
            <a:lvl8pPr marL="1371600" marR="0" lvl="7"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8pPr>
            <a:lvl9pPr marL="1828800" marR="0" lvl="8"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9pPr>
          </a:lstStyle>
          <a:p>
            <a:endParaRPr/>
          </a:p>
        </p:txBody>
      </p:sp>
      <p:sp>
        <p:nvSpPr>
          <p:cNvPr id="30" name="Shape 30"/>
          <p:cNvSpPr txBox="1">
            <a:spLocks noGrp="1"/>
          </p:cNvSpPr>
          <p:nvPr>
            <p:ph type="body" idx="1"/>
          </p:nvPr>
        </p:nvSpPr>
        <p:spPr>
          <a:xfrm>
            <a:off x="457200" y="2249486"/>
            <a:ext cx="8229600" cy="4324349"/>
          </a:xfrm>
          <a:prstGeom prst="rect">
            <a:avLst/>
          </a:prstGeom>
          <a:noFill/>
          <a:ln>
            <a:noFill/>
          </a:ln>
        </p:spPr>
        <p:txBody>
          <a:bodyPr lIns="91425" tIns="91425" rIns="91425" bIns="91425" anchor="t" anchorCtr="0"/>
          <a:lstStyle>
            <a:lvl1pPr marL="365125" marR="0" lvl="0" indent="-85725" algn="l" rtl="0">
              <a:spcBef>
                <a:spcPts val="300"/>
              </a:spcBef>
              <a:spcAft>
                <a:spcPts val="0"/>
              </a:spcAft>
              <a:buClr>
                <a:srgbClr val="A04DA3"/>
              </a:buClr>
              <a:buSzPct val="100000"/>
              <a:buFont typeface="Georgia"/>
              <a:buChar char="•"/>
              <a:defRPr sz="2800" b="0" i="0" u="none" strike="noStrike" cap="none">
                <a:solidFill>
                  <a:schemeClr val="dk1"/>
                </a:solidFill>
                <a:latin typeface="Georgia"/>
                <a:ea typeface="Georgia"/>
                <a:cs typeface="Georgia"/>
                <a:sym typeface="Georgia"/>
              </a:defRPr>
            </a:lvl1pPr>
            <a:lvl2pPr marL="657225" marR="0" lvl="1" indent="-85725" algn="l" rtl="0">
              <a:spcBef>
                <a:spcPts val="300"/>
              </a:spcBef>
              <a:spcAft>
                <a:spcPts val="0"/>
              </a:spcAft>
              <a:buClr>
                <a:schemeClr val="accent2"/>
              </a:buClr>
              <a:buSzPct val="100000"/>
              <a:buFont typeface="Georgia"/>
              <a:buChar char="▫"/>
              <a:defRPr sz="2600" b="0" i="0" u="none" strike="noStrike" cap="none">
                <a:solidFill>
                  <a:schemeClr val="accent2"/>
                </a:solidFill>
                <a:latin typeface="Georgia"/>
                <a:ea typeface="Georgia"/>
                <a:cs typeface="Georgia"/>
                <a:sym typeface="Georgia"/>
              </a:defRPr>
            </a:lvl2pPr>
            <a:lvl3pPr marL="922338" marR="0" lvl="2" indent="-71437" algn="l" rtl="0">
              <a:spcBef>
                <a:spcPts val="300"/>
              </a:spcBef>
              <a:spcAft>
                <a:spcPts val="0"/>
              </a:spcAft>
              <a:buClr>
                <a:schemeClr val="accent1"/>
              </a:buClr>
              <a:buSzPct val="100000"/>
              <a:buFont typeface="Noto Sans Symbols"/>
              <a:buChar char="⚫"/>
              <a:defRPr sz="2400" b="0" i="0" u="none" strike="noStrike" cap="none">
                <a:solidFill>
                  <a:schemeClr val="accent1"/>
                </a:solidFill>
                <a:latin typeface="Georgia"/>
                <a:ea typeface="Georgia"/>
                <a:cs typeface="Georgia"/>
                <a:sym typeface="Georgia"/>
              </a:defRPr>
            </a:lvl3pPr>
            <a:lvl4pPr marL="1179513" marR="0" lvl="3" indent="-61912" algn="l" rtl="0">
              <a:spcBef>
                <a:spcPts val="300"/>
              </a:spcBef>
              <a:spcAft>
                <a:spcPts val="0"/>
              </a:spcAft>
              <a:buClr>
                <a:schemeClr val="accent1"/>
              </a:buClr>
              <a:buSzPct val="100000"/>
              <a:buFont typeface="Noto Sans Symbols"/>
              <a:buChar char="⚫"/>
              <a:defRPr sz="2200" b="0" i="0" u="none" strike="noStrike" cap="none">
                <a:solidFill>
                  <a:schemeClr val="accent1"/>
                </a:solidFill>
                <a:latin typeface="Georgia"/>
                <a:ea typeface="Georgia"/>
                <a:cs typeface="Georgia"/>
                <a:sym typeface="Georgia"/>
              </a:defRPr>
            </a:lvl4pPr>
            <a:lvl5pPr marL="1389063" marR="0" lvl="4" indent="-55562" algn="l" rtl="0">
              <a:spcBef>
                <a:spcPts val="300"/>
              </a:spcBef>
              <a:spcAft>
                <a:spcPts val="0"/>
              </a:spcAft>
              <a:buClr>
                <a:srgbClr val="A04DA3"/>
              </a:buClr>
              <a:buSzPct val="100000"/>
              <a:buFont typeface="Georgia"/>
              <a:buChar char="▫"/>
              <a:defRPr sz="2000" b="0" i="0" u="none" strike="noStrike" cap="none">
                <a:solidFill>
                  <a:srgbClr val="A04DA3"/>
                </a:solidFill>
                <a:latin typeface="Georgia"/>
                <a:ea typeface="Georgia"/>
                <a:cs typeface="Georgia"/>
                <a:sym typeface="Georgia"/>
              </a:defRPr>
            </a:lvl5pPr>
            <a:lvl6pPr marL="1609344" marR="0" lvl="5" indent="-72644" algn="l" rtl="0">
              <a:spcBef>
                <a:spcPts val="300"/>
              </a:spcBef>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6pPr>
            <a:lvl7pPr marL="1828800" marR="0" lvl="6" indent="-88900" algn="l" rtl="0">
              <a:spcBef>
                <a:spcPts val="300"/>
              </a:spcBef>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7pPr>
            <a:lvl8pPr marL="2029968" marR="0" lvl="7" indent="-93217" algn="l" rtl="0">
              <a:spcBef>
                <a:spcPts val="300"/>
              </a:spcBef>
              <a:buClr>
                <a:schemeClr val="accent3"/>
              </a:buClr>
              <a:buSzPct val="100000"/>
              <a:buFont typeface="Georgia"/>
              <a:buChar char="◦"/>
              <a:defRPr sz="1500" b="0" i="0" u="none" strike="noStrike" cap="none">
                <a:solidFill>
                  <a:schemeClr val="accent3"/>
                </a:solidFill>
                <a:latin typeface="Georgia"/>
                <a:ea typeface="Georgia"/>
                <a:cs typeface="Georgia"/>
                <a:sym typeface="Georgia"/>
              </a:defRPr>
            </a:lvl8pPr>
            <a:lvl9pPr marL="2240280" marR="0" lvl="8" indent="-93979" algn="l" rtl="0">
              <a:spcBef>
                <a:spcPts val="300"/>
              </a:spcBef>
              <a:buClr>
                <a:schemeClr val="accent3"/>
              </a:buClr>
              <a:buSzPct val="1000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31" name="Shape 31"/>
          <p:cNvSpPr txBox="1">
            <a:spLocks noGrp="1"/>
          </p:cNvSpPr>
          <p:nvPr>
            <p:ph type="dt" idx="10"/>
          </p:nvPr>
        </p:nvSpPr>
        <p:spPr>
          <a:xfrm>
            <a:off x="6586536" y="612775"/>
            <a:ext cx="957261"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800" b="0" i="0" u="none">
                <a:solidFill>
                  <a:srgbClr val="438086"/>
                </a:solidFill>
                <a:latin typeface="Georgia"/>
                <a:ea typeface="Georgia"/>
                <a:cs typeface="Georgia"/>
                <a:sym typeface="Georgia"/>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ftr" idx="11"/>
          </p:nvPr>
        </p:nvSpPr>
        <p:spPr>
          <a:xfrm>
            <a:off x="5257800" y="612775"/>
            <a:ext cx="1325562"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sldNum" idx="12"/>
          </p:nvPr>
        </p:nvSpPr>
        <p:spPr>
          <a:xfrm>
            <a:off x="8174036" y="1586"/>
            <a:ext cx="762000" cy="366711"/>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FFFFFF"/>
              </a:buClr>
              <a:buSzPct val="25000"/>
              <a:buFont typeface="Georgia"/>
              <a:buNone/>
            </a:pPr>
            <a:fld id="{00000000-1234-1234-1234-123412341234}" type="slidenum">
              <a:rPr lang="en-US" sz="1800" b="0" i="0" u="none">
                <a:solidFill>
                  <a:srgbClr val="FFFFFF"/>
                </a:solidFill>
                <a:latin typeface="Georgia"/>
                <a:ea typeface="Georgia"/>
                <a:cs typeface="Georgia"/>
                <a:sym typeface="Georgia"/>
              </a:rPr>
              <a:t>‹#›</a:t>
            </a:fld>
            <a:endParaRPr lang="en-US" sz="1800" b="0" i="0" u="none">
              <a:solidFill>
                <a:srgbClr val="FFFFFF"/>
              </a:solidFill>
              <a:latin typeface="Georgia"/>
              <a:ea typeface="Georgia"/>
              <a:cs typeface="Georgia"/>
              <a:sym typeface="Georgi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08" name="Shape 10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09" name="Shape 10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13" name="Shape 113"/>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a:solidFill>
                  <a:schemeClr val="dk1"/>
                </a:solidFill>
                <a:latin typeface="Calibri"/>
                <a:ea typeface="Calibri"/>
                <a:cs typeface="Calibri"/>
                <a:sym typeface="Calibri"/>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14" name="Shape 114"/>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a:solidFill>
                  <a:schemeClr val="dk1"/>
                </a:solidFill>
                <a:latin typeface="Calibri"/>
                <a:ea typeface="Calibri"/>
                <a:cs typeface="Calibri"/>
                <a:sym typeface="Calibri"/>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15" name="Shape 115"/>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a:solidFill>
                  <a:schemeClr val="dk1"/>
                </a:solidFill>
                <a:latin typeface="Calibri"/>
                <a:ea typeface="Calibri"/>
                <a:cs typeface="Calibri"/>
                <a:sym typeface="Calibri"/>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16" name="Shape 116"/>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a:solidFill>
                  <a:schemeClr val="dk1"/>
                </a:solidFill>
                <a:latin typeface="Calibri"/>
                <a:ea typeface="Calibri"/>
                <a:cs typeface="Calibri"/>
                <a:sym typeface="Calibri"/>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19" name="Shape 11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22" name="Shape 122"/>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rgbClr val="888888"/>
              </a:buClr>
              <a:buFont typeface="Arial"/>
              <a:buNone/>
              <a:defRPr sz="2000">
                <a:solidFill>
                  <a:srgbClr val="888888"/>
                </a:solidFill>
                <a:latin typeface="Calibri"/>
                <a:ea typeface="Calibri"/>
                <a:cs typeface="Calibri"/>
                <a:sym typeface="Calibri"/>
              </a:defRPr>
            </a:lvl1pPr>
            <a:lvl2pPr marL="457200" marR="0" lvl="1" indent="0" algn="l" rtl="0">
              <a:spcBef>
                <a:spcPts val="360"/>
              </a:spcBef>
              <a:spcAft>
                <a:spcPts val="0"/>
              </a:spcAft>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123" name="Shape 12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24" name="Shape 12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25" name="Shape 12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26"/>
        <p:cNvGrpSpPr/>
        <p:nvPr/>
      </p:nvGrpSpPr>
      <p:grpSpPr>
        <a:xfrm>
          <a:off x="0" y="0"/>
          <a:ext cx="0" cy="0"/>
          <a:chOff x="0" y="0"/>
          <a:chExt cx="0" cy="0"/>
        </a:xfrm>
      </p:grpSpPr>
      <p:sp>
        <p:nvSpPr>
          <p:cNvPr id="127" name="Shape 127"/>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28" name="Shape 128"/>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rgbClr val="888888"/>
              </a:buClr>
              <a:buFont typeface="Arial"/>
              <a:buNone/>
              <a:defRPr sz="3200">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29" name="Shape 12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30" name="Shape 13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31" name="Shape 13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457200" y="1143000"/>
            <a:ext cx="8229600" cy="1066799"/>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1pPr>
            <a:lvl2pPr marL="0" marR="0" lvl="1"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2pPr>
            <a:lvl3pPr marL="0" marR="0" lvl="2"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3pPr>
            <a:lvl4pPr marL="0" marR="0" lvl="3"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4pPr>
            <a:lvl5pPr marL="0" marR="0" lvl="4"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5pPr>
            <a:lvl6pPr marL="457200" marR="0" lvl="5"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6pPr>
            <a:lvl7pPr marL="914400" marR="0" lvl="6"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7pPr>
            <a:lvl8pPr marL="1371600" marR="0" lvl="7"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8pPr>
            <a:lvl9pPr marL="1828800" marR="0" lvl="8"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9pPr>
          </a:lstStyle>
          <a:p>
            <a:endParaRPr/>
          </a:p>
        </p:txBody>
      </p:sp>
      <p:sp>
        <p:nvSpPr>
          <p:cNvPr id="153" name="Shape 153"/>
          <p:cNvSpPr txBox="1">
            <a:spLocks noGrp="1"/>
          </p:cNvSpPr>
          <p:nvPr>
            <p:ph type="body" idx="1"/>
          </p:nvPr>
        </p:nvSpPr>
        <p:spPr>
          <a:xfrm>
            <a:off x="457200" y="2249424"/>
            <a:ext cx="4038599" cy="4525963"/>
          </a:xfrm>
          <a:prstGeom prst="rect">
            <a:avLst/>
          </a:prstGeom>
          <a:noFill/>
          <a:ln>
            <a:noFill/>
          </a:ln>
        </p:spPr>
        <p:txBody>
          <a:bodyPr lIns="91425" tIns="91425" rIns="91425" bIns="91425" anchor="t" anchorCtr="0"/>
          <a:lstStyle>
            <a:lvl1pPr marL="365125" marR="0" lvl="0" indent="-136525" algn="l" rtl="0">
              <a:spcBef>
                <a:spcPts val="300"/>
              </a:spcBef>
              <a:spcAft>
                <a:spcPts val="0"/>
              </a:spcAft>
              <a:buClr>
                <a:srgbClr val="A04DA3"/>
              </a:buClr>
              <a:buSzPct val="100000"/>
              <a:buFont typeface="Georgia"/>
              <a:buChar char="•"/>
              <a:defRPr sz="2000" b="0" i="0" u="none" strike="noStrike" cap="none">
                <a:solidFill>
                  <a:schemeClr val="dk1"/>
                </a:solidFill>
                <a:latin typeface="Georgia"/>
                <a:ea typeface="Georgia"/>
                <a:cs typeface="Georgia"/>
                <a:sym typeface="Georgia"/>
              </a:defRPr>
            </a:lvl1pPr>
            <a:lvl2pPr marL="657225" marR="0" lvl="1" indent="-130175" algn="l" rtl="0">
              <a:spcBef>
                <a:spcPts val="300"/>
              </a:spcBef>
              <a:spcAft>
                <a:spcPts val="0"/>
              </a:spcAft>
              <a:buClr>
                <a:schemeClr val="accent2"/>
              </a:buClr>
              <a:buSzPct val="100000"/>
              <a:buFont typeface="Georgia"/>
              <a:buChar char="▫"/>
              <a:defRPr sz="1900" b="0" i="0" u="none" strike="noStrike" cap="none">
                <a:solidFill>
                  <a:schemeClr val="accent2"/>
                </a:solidFill>
                <a:latin typeface="Georgia"/>
                <a:ea typeface="Georgia"/>
                <a:cs typeface="Georgia"/>
                <a:sym typeface="Georgia"/>
              </a:defRPr>
            </a:lvl2pPr>
            <a:lvl3pPr marL="922338" marR="0" lvl="2" indent="-109537" algn="l" rtl="0">
              <a:spcBef>
                <a:spcPts val="300"/>
              </a:spcBef>
              <a:spcAft>
                <a:spcPts val="0"/>
              </a:spcAft>
              <a:buClr>
                <a:schemeClr val="accent1"/>
              </a:buClr>
              <a:buSzPct val="100000"/>
              <a:buFont typeface="Noto Sans Symbols"/>
              <a:buChar char="⚫"/>
              <a:defRPr sz="1800" b="0" i="0" u="none" strike="noStrike" cap="none">
                <a:solidFill>
                  <a:schemeClr val="accent1"/>
                </a:solidFill>
                <a:latin typeface="Georgia"/>
                <a:ea typeface="Georgia"/>
                <a:cs typeface="Georgia"/>
                <a:sym typeface="Georgia"/>
              </a:defRPr>
            </a:lvl3pPr>
            <a:lvl4pPr marL="1179513" marR="0" lvl="3" indent="-87312" algn="l" rtl="0">
              <a:spcBef>
                <a:spcPts val="300"/>
              </a:spcBef>
              <a:spcAft>
                <a:spcPts val="0"/>
              </a:spcAft>
              <a:buClr>
                <a:schemeClr val="accent1"/>
              </a:buClr>
              <a:buSzPct val="100000"/>
              <a:buFont typeface="Noto Sans Symbols"/>
              <a:buChar char="⚫"/>
              <a:defRPr sz="1800" b="0" i="0" u="none" strike="noStrike" cap="none">
                <a:solidFill>
                  <a:schemeClr val="accent1"/>
                </a:solidFill>
                <a:latin typeface="Georgia"/>
                <a:ea typeface="Georgia"/>
                <a:cs typeface="Georgia"/>
                <a:sym typeface="Georgia"/>
              </a:defRPr>
            </a:lvl4pPr>
            <a:lvl5pPr marL="1389063" marR="0" lvl="4" indent="-68262" algn="l" rtl="0">
              <a:spcBef>
                <a:spcPts val="300"/>
              </a:spcBef>
              <a:spcAft>
                <a:spcPts val="0"/>
              </a:spcAft>
              <a:buClr>
                <a:srgbClr val="A04DA3"/>
              </a:buClr>
              <a:buSzPct val="100000"/>
              <a:buFont typeface="Georgia"/>
              <a:buChar char="▫"/>
              <a:defRPr sz="1800" b="0" i="0" u="none" strike="noStrike" cap="none">
                <a:solidFill>
                  <a:srgbClr val="A04DA3"/>
                </a:solidFill>
                <a:latin typeface="Georgia"/>
                <a:ea typeface="Georgia"/>
                <a:cs typeface="Georgia"/>
                <a:sym typeface="Georgia"/>
              </a:defRPr>
            </a:lvl5pPr>
            <a:lvl6pPr marL="1609344" marR="0" lvl="5" indent="-72644" algn="l" rtl="0">
              <a:spcBef>
                <a:spcPts val="300"/>
              </a:spcBef>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6pPr>
            <a:lvl7pPr marL="1828800" marR="0" lvl="6" indent="-88900" algn="l" rtl="0">
              <a:spcBef>
                <a:spcPts val="300"/>
              </a:spcBef>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7pPr>
            <a:lvl8pPr marL="2029968" marR="0" lvl="7" indent="-93217" algn="l" rtl="0">
              <a:spcBef>
                <a:spcPts val="300"/>
              </a:spcBef>
              <a:buClr>
                <a:schemeClr val="accent3"/>
              </a:buClr>
              <a:buSzPct val="100000"/>
              <a:buFont typeface="Georgia"/>
              <a:buChar char="◦"/>
              <a:defRPr sz="1500" b="0" i="0" u="none" strike="noStrike" cap="none">
                <a:solidFill>
                  <a:schemeClr val="accent3"/>
                </a:solidFill>
                <a:latin typeface="Georgia"/>
                <a:ea typeface="Georgia"/>
                <a:cs typeface="Georgia"/>
                <a:sym typeface="Georgia"/>
              </a:defRPr>
            </a:lvl8pPr>
            <a:lvl9pPr marL="2240280" marR="0" lvl="8" indent="-93979" algn="l" rtl="0">
              <a:spcBef>
                <a:spcPts val="300"/>
              </a:spcBef>
              <a:buClr>
                <a:schemeClr val="accent3"/>
              </a:buClr>
              <a:buSzPct val="1000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154" name="Shape 154"/>
          <p:cNvSpPr txBox="1">
            <a:spLocks noGrp="1"/>
          </p:cNvSpPr>
          <p:nvPr>
            <p:ph type="body" idx="2"/>
          </p:nvPr>
        </p:nvSpPr>
        <p:spPr>
          <a:xfrm>
            <a:off x="4648200" y="2249424"/>
            <a:ext cx="4038599" cy="4525963"/>
          </a:xfrm>
          <a:prstGeom prst="rect">
            <a:avLst/>
          </a:prstGeom>
          <a:noFill/>
          <a:ln>
            <a:noFill/>
          </a:ln>
        </p:spPr>
        <p:txBody>
          <a:bodyPr lIns="91425" tIns="91425" rIns="91425" bIns="91425" anchor="t" anchorCtr="0"/>
          <a:lstStyle>
            <a:lvl1pPr marL="365125" marR="0" lvl="0" indent="-136525" algn="l" rtl="0">
              <a:spcBef>
                <a:spcPts val="300"/>
              </a:spcBef>
              <a:spcAft>
                <a:spcPts val="0"/>
              </a:spcAft>
              <a:buClr>
                <a:srgbClr val="A04DA3"/>
              </a:buClr>
              <a:buSzPct val="100000"/>
              <a:buFont typeface="Georgia"/>
              <a:buChar char="•"/>
              <a:defRPr sz="2000" b="0" i="0" u="none" strike="noStrike" cap="none">
                <a:solidFill>
                  <a:schemeClr val="dk1"/>
                </a:solidFill>
                <a:latin typeface="Georgia"/>
                <a:ea typeface="Georgia"/>
                <a:cs typeface="Georgia"/>
                <a:sym typeface="Georgia"/>
              </a:defRPr>
            </a:lvl1pPr>
            <a:lvl2pPr marL="657225" marR="0" lvl="1" indent="-130175" algn="l" rtl="0">
              <a:spcBef>
                <a:spcPts val="300"/>
              </a:spcBef>
              <a:spcAft>
                <a:spcPts val="0"/>
              </a:spcAft>
              <a:buClr>
                <a:schemeClr val="accent2"/>
              </a:buClr>
              <a:buSzPct val="100000"/>
              <a:buFont typeface="Georgia"/>
              <a:buChar char="▫"/>
              <a:defRPr sz="1900" b="0" i="0" u="none" strike="noStrike" cap="none">
                <a:solidFill>
                  <a:schemeClr val="accent2"/>
                </a:solidFill>
                <a:latin typeface="Georgia"/>
                <a:ea typeface="Georgia"/>
                <a:cs typeface="Georgia"/>
                <a:sym typeface="Georgia"/>
              </a:defRPr>
            </a:lvl2pPr>
            <a:lvl3pPr marL="922338" marR="0" lvl="2" indent="-109537" algn="l" rtl="0">
              <a:spcBef>
                <a:spcPts val="300"/>
              </a:spcBef>
              <a:spcAft>
                <a:spcPts val="0"/>
              </a:spcAft>
              <a:buClr>
                <a:schemeClr val="accent1"/>
              </a:buClr>
              <a:buSzPct val="100000"/>
              <a:buFont typeface="Noto Sans Symbols"/>
              <a:buChar char="⚫"/>
              <a:defRPr sz="1800" b="0" i="0" u="none" strike="noStrike" cap="none">
                <a:solidFill>
                  <a:schemeClr val="accent1"/>
                </a:solidFill>
                <a:latin typeface="Georgia"/>
                <a:ea typeface="Georgia"/>
                <a:cs typeface="Georgia"/>
                <a:sym typeface="Georgia"/>
              </a:defRPr>
            </a:lvl3pPr>
            <a:lvl4pPr marL="1179513" marR="0" lvl="3" indent="-87312" algn="l" rtl="0">
              <a:spcBef>
                <a:spcPts val="300"/>
              </a:spcBef>
              <a:spcAft>
                <a:spcPts val="0"/>
              </a:spcAft>
              <a:buClr>
                <a:schemeClr val="accent1"/>
              </a:buClr>
              <a:buSzPct val="100000"/>
              <a:buFont typeface="Noto Sans Symbols"/>
              <a:buChar char="⚫"/>
              <a:defRPr sz="1800" b="0" i="0" u="none" strike="noStrike" cap="none">
                <a:solidFill>
                  <a:schemeClr val="accent1"/>
                </a:solidFill>
                <a:latin typeface="Georgia"/>
                <a:ea typeface="Georgia"/>
                <a:cs typeface="Georgia"/>
                <a:sym typeface="Georgia"/>
              </a:defRPr>
            </a:lvl4pPr>
            <a:lvl5pPr marL="1389063" marR="0" lvl="4" indent="-68262" algn="l" rtl="0">
              <a:spcBef>
                <a:spcPts val="300"/>
              </a:spcBef>
              <a:spcAft>
                <a:spcPts val="0"/>
              </a:spcAft>
              <a:buClr>
                <a:srgbClr val="A04DA3"/>
              </a:buClr>
              <a:buSzPct val="100000"/>
              <a:buFont typeface="Georgia"/>
              <a:buChar char="▫"/>
              <a:defRPr sz="1800" b="0" i="0" u="none" strike="noStrike" cap="none">
                <a:solidFill>
                  <a:srgbClr val="A04DA3"/>
                </a:solidFill>
                <a:latin typeface="Georgia"/>
                <a:ea typeface="Georgia"/>
                <a:cs typeface="Georgia"/>
                <a:sym typeface="Georgia"/>
              </a:defRPr>
            </a:lvl5pPr>
            <a:lvl6pPr marL="1609344" marR="0" lvl="5" indent="-72644" algn="l" rtl="0">
              <a:spcBef>
                <a:spcPts val="300"/>
              </a:spcBef>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6pPr>
            <a:lvl7pPr marL="1828800" marR="0" lvl="6" indent="-88900" algn="l" rtl="0">
              <a:spcBef>
                <a:spcPts val="300"/>
              </a:spcBef>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7pPr>
            <a:lvl8pPr marL="2029968" marR="0" lvl="7" indent="-93217" algn="l" rtl="0">
              <a:spcBef>
                <a:spcPts val="300"/>
              </a:spcBef>
              <a:buClr>
                <a:schemeClr val="accent3"/>
              </a:buClr>
              <a:buSzPct val="100000"/>
              <a:buFont typeface="Georgia"/>
              <a:buChar char="◦"/>
              <a:defRPr sz="1500" b="0" i="0" u="none" strike="noStrike" cap="none">
                <a:solidFill>
                  <a:schemeClr val="accent3"/>
                </a:solidFill>
                <a:latin typeface="Georgia"/>
                <a:ea typeface="Georgia"/>
                <a:cs typeface="Georgia"/>
                <a:sym typeface="Georgia"/>
              </a:defRPr>
            </a:lvl8pPr>
            <a:lvl9pPr marL="2240280" marR="0" lvl="8" indent="-93979" algn="l" rtl="0">
              <a:spcBef>
                <a:spcPts val="300"/>
              </a:spcBef>
              <a:buClr>
                <a:schemeClr val="accent3"/>
              </a:buClr>
              <a:buSzPct val="1000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155" name="Shape 155"/>
          <p:cNvSpPr txBox="1">
            <a:spLocks noGrp="1"/>
          </p:cNvSpPr>
          <p:nvPr>
            <p:ph type="dt" idx="10"/>
          </p:nvPr>
        </p:nvSpPr>
        <p:spPr>
          <a:xfrm>
            <a:off x="6586536" y="612775"/>
            <a:ext cx="957261"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800" b="0" i="0" u="none">
                <a:solidFill>
                  <a:srgbClr val="438086"/>
                </a:solidFill>
                <a:latin typeface="Georgia"/>
                <a:ea typeface="Georgia"/>
                <a:cs typeface="Georgia"/>
                <a:sym typeface="Georgia"/>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56" name="Shape 156"/>
          <p:cNvSpPr txBox="1">
            <a:spLocks noGrp="1"/>
          </p:cNvSpPr>
          <p:nvPr>
            <p:ph type="ftr" idx="11"/>
          </p:nvPr>
        </p:nvSpPr>
        <p:spPr>
          <a:xfrm>
            <a:off x="5257800" y="612775"/>
            <a:ext cx="1325562"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57" name="Shape 157"/>
          <p:cNvSpPr txBox="1">
            <a:spLocks noGrp="1"/>
          </p:cNvSpPr>
          <p:nvPr>
            <p:ph type="sldNum" idx="12"/>
          </p:nvPr>
        </p:nvSpPr>
        <p:spPr>
          <a:xfrm>
            <a:off x="8174036" y="1586"/>
            <a:ext cx="762000" cy="366711"/>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FFFFFF"/>
              </a:buClr>
              <a:buSzPct val="25000"/>
              <a:buFont typeface="Georgia"/>
              <a:buNone/>
            </a:pPr>
            <a:fld id="{00000000-1234-1234-1234-123412341234}" type="slidenum">
              <a:rPr lang="en-US" sz="1800" b="0" i="0" u="none">
                <a:solidFill>
                  <a:srgbClr val="FFFFFF"/>
                </a:solidFill>
                <a:latin typeface="Georgia"/>
                <a:ea typeface="Georgia"/>
                <a:cs typeface="Georgia"/>
                <a:sym typeface="Georgia"/>
              </a:rPr>
              <a:t>‹#›</a:t>
            </a:fld>
            <a:endParaRPr lang="en-US" sz="1800" b="0" i="0" u="none">
              <a:solidFill>
                <a:srgbClr val="FFFFFF"/>
              </a:solidFill>
              <a:latin typeface="Georgia"/>
              <a:ea typeface="Georgia"/>
              <a:cs typeface="Georgia"/>
              <a:sym typeface="Georgia"/>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457200" y="1143000"/>
            <a:ext cx="8229600" cy="1069847"/>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1pPr>
            <a:lvl2pPr marL="0" marR="0" lvl="1"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2pPr>
            <a:lvl3pPr marL="0" marR="0" lvl="2"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3pPr>
            <a:lvl4pPr marL="0" marR="0" lvl="3"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4pPr>
            <a:lvl5pPr marL="0" marR="0" lvl="4"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5pPr>
            <a:lvl6pPr marL="457200" marR="0" lvl="5"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6pPr>
            <a:lvl7pPr marL="914400" marR="0" lvl="6"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7pPr>
            <a:lvl8pPr marL="1371600" marR="0" lvl="7"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8pPr>
            <a:lvl9pPr marL="1828800" marR="0" lvl="8"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9pPr>
          </a:lstStyle>
          <a:p>
            <a:endParaRPr/>
          </a:p>
        </p:txBody>
      </p:sp>
      <p:sp>
        <p:nvSpPr>
          <p:cNvPr id="179" name="Shape 179"/>
          <p:cNvSpPr txBox="1">
            <a:spLocks noGrp="1"/>
          </p:cNvSpPr>
          <p:nvPr>
            <p:ph type="dt" idx="10"/>
          </p:nvPr>
        </p:nvSpPr>
        <p:spPr>
          <a:xfrm>
            <a:off x="6583361" y="612775"/>
            <a:ext cx="957261"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800" b="0" i="0" u="none">
                <a:solidFill>
                  <a:srgbClr val="438086"/>
                </a:solidFill>
                <a:latin typeface="Georgia"/>
                <a:ea typeface="Georgia"/>
                <a:cs typeface="Georgia"/>
                <a:sym typeface="Georgia"/>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80" name="Shape 180"/>
          <p:cNvSpPr txBox="1">
            <a:spLocks noGrp="1"/>
          </p:cNvSpPr>
          <p:nvPr>
            <p:ph type="ftr" idx="11"/>
          </p:nvPr>
        </p:nvSpPr>
        <p:spPr>
          <a:xfrm>
            <a:off x="5257800" y="612775"/>
            <a:ext cx="1325562"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81" name="Shape 181"/>
          <p:cNvSpPr txBox="1">
            <a:spLocks noGrp="1"/>
          </p:cNvSpPr>
          <p:nvPr>
            <p:ph type="sldNum" idx="12"/>
          </p:nvPr>
        </p:nvSpPr>
        <p:spPr>
          <a:xfrm>
            <a:off x="8174036" y="1586"/>
            <a:ext cx="762000" cy="366711"/>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FFFFFF"/>
              </a:buClr>
              <a:buSzPct val="25000"/>
              <a:buFont typeface="Georgia"/>
              <a:buNone/>
            </a:pPr>
            <a:fld id="{00000000-1234-1234-1234-123412341234}" type="slidenum">
              <a:rPr lang="en-US" sz="1800" b="0" i="0" u="none">
                <a:solidFill>
                  <a:srgbClr val="FFFFFF"/>
                </a:solidFill>
                <a:latin typeface="Georgia"/>
                <a:ea typeface="Georgia"/>
                <a:cs typeface="Georgia"/>
                <a:sym typeface="Georgia"/>
              </a:rPr>
              <a:t>‹#›</a:t>
            </a:fld>
            <a:endParaRPr lang="en-US" sz="1800" b="0" i="0" u="none">
              <a:solidFill>
                <a:srgbClr val="FFFFFF"/>
              </a:solidFill>
              <a:latin typeface="Georgia"/>
              <a:ea typeface="Georgia"/>
              <a:cs typeface="Georgia"/>
              <a:sym typeface="Georgia"/>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01"/>
        <p:cNvGrpSpPr/>
        <p:nvPr/>
      </p:nvGrpSpPr>
      <p:grpSpPr>
        <a:xfrm>
          <a:off x="0" y="0"/>
          <a:ext cx="0" cy="0"/>
          <a:chOff x="0" y="0"/>
          <a:chExt cx="0" cy="0"/>
        </a:xfrm>
      </p:grpSpPr>
      <p:sp>
        <p:nvSpPr>
          <p:cNvPr id="202" name="Shape 202"/>
          <p:cNvSpPr txBox="1">
            <a:spLocks noGrp="1"/>
          </p:cNvSpPr>
          <p:nvPr>
            <p:ph type="dt" idx="10"/>
          </p:nvPr>
        </p:nvSpPr>
        <p:spPr>
          <a:xfrm>
            <a:off x="6586536" y="612775"/>
            <a:ext cx="957261"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800" b="0" i="0" u="none">
                <a:solidFill>
                  <a:srgbClr val="438086"/>
                </a:solidFill>
                <a:latin typeface="Georgia"/>
                <a:ea typeface="Georgia"/>
                <a:cs typeface="Georgia"/>
                <a:sym typeface="Georgia"/>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203" name="Shape 203"/>
          <p:cNvSpPr txBox="1">
            <a:spLocks noGrp="1"/>
          </p:cNvSpPr>
          <p:nvPr>
            <p:ph type="ftr" idx="11"/>
          </p:nvPr>
        </p:nvSpPr>
        <p:spPr>
          <a:xfrm>
            <a:off x="5257800" y="612775"/>
            <a:ext cx="1325562"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204" name="Shape 204"/>
          <p:cNvSpPr txBox="1">
            <a:spLocks noGrp="1"/>
          </p:cNvSpPr>
          <p:nvPr>
            <p:ph type="sldNum" idx="12"/>
          </p:nvPr>
        </p:nvSpPr>
        <p:spPr>
          <a:xfrm>
            <a:off x="8174036" y="1586"/>
            <a:ext cx="762000" cy="366711"/>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FFFFFF"/>
              </a:buClr>
              <a:buSzPct val="25000"/>
              <a:buFont typeface="Georgia"/>
              <a:buNone/>
            </a:pPr>
            <a:fld id="{00000000-1234-1234-1234-123412341234}" type="slidenum">
              <a:rPr lang="en-US" sz="1800" b="0" i="0" u="none">
                <a:solidFill>
                  <a:srgbClr val="FFFFFF"/>
                </a:solidFill>
                <a:latin typeface="Georgia"/>
                <a:ea typeface="Georgia"/>
                <a:cs typeface="Georgia"/>
                <a:sym typeface="Georgia"/>
              </a:rPr>
              <a:t>‹#›</a:t>
            </a:fld>
            <a:endParaRPr lang="en-US" sz="1800" b="0" i="0" u="none">
              <a:solidFill>
                <a:srgbClr val="FFFFFF"/>
              </a:solidFill>
              <a:latin typeface="Georgia"/>
              <a:ea typeface="Georgia"/>
              <a:cs typeface="Georgia"/>
              <a:sym typeface="Georgi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1"/>
        <p:cNvGrpSpPr/>
        <p:nvPr/>
      </p:nvGrpSpPr>
      <p:grpSpPr>
        <a:xfrm>
          <a:off x="0" y="0"/>
          <a:ext cx="0" cy="0"/>
          <a:chOff x="0" y="0"/>
          <a:chExt cx="0" cy="0"/>
        </a:xfrm>
      </p:grpSpPr>
      <p:sp>
        <p:nvSpPr>
          <p:cNvPr id="52" name="Shape 52"/>
          <p:cNvSpPr txBox="1">
            <a:spLocks noGrp="1"/>
          </p:cNvSpPr>
          <p:nvPr>
            <p:ph type="ctrTitle"/>
          </p:nvPr>
        </p:nvSpPr>
        <p:spPr>
          <a:xfrm>
            <a:off x="457200" y="2401886"/>
            <a:ext cx="8458200" cy="1470024"/>
          </a:xfrm>
          <a:prstGeom prst="rect">
            <a:avLst/>
          </a:prstGeom>
          <a:noFill/>
          <a:ln>
            <a:noFill/>
          </a:ln>
        </p:spPr>
        <p:txBody>
          <a:bodyPr lIns="91425" tIns="91425" rIns="91425" bIns="91425" anchor="b" anchorCtr="0"/>
          <a:lstStyle>
            <a:lvl1pPr marL="0" marR="0" lvl="0" indent="0" algn="l" rtl="0">
              <a:spcBef>
                <a:spcPts val="0"/>
              </a:spcBef>
              <a:spcAft>
                <a:spcPts val="0"/>
              </a:spcAft>
              <a:buNone/>
              <a:defRPr sz="4400" b="0" i="0" u="none" strike="noStrike" cap="none">
                <a:solidFill>
                  <a:schemeClr val="lt1"/>
                </a:solidFill>
                <a:latin typeface="Trebuchet MS"/>
                <a:ea typeface="Trebuchet MS"/>
                <a:cs typeface="Trebuchet MS"/>
                <a:sym typeface="Trebuchet MS"/>
              </a:defRPr>
            </a:lvl1pPr>
            <a:lvl2pPr marL="0" marR="0" lvl="1"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2pPr>
            <a:lvl3pPr marL="0" marR="0" lvl="2"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3pPr>
            <a:lvl4pPr marL="0" marR="0" lvl="3"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4pPr>
            <a:lvl5pPr marL="0" marR="0" lvl="4"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5pPr>
            <a:lvl6pPr marL="457200" marR="0" lvl="5"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6pPr>
            <a:lvl7pPr marL="914400" marR="0" lvl="6"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7pPr>
            <a:lvl8pPr marL="1371600" marR="0" lvl="7"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8pPr>
            <a:lvl9pPr marL="1828800" marR="0" lvl="8"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9pPr>
          </a:lstStyle>
          <a:p>
            <a:endParaRPr/>
          </a:p>
        </p:txBody>
      </p:sp>
      <p:sp>
        <p:nvSpPr>
          <p:cNvPr id="53" name="Shape 53"/>
          <p:cNvSpPr txBox="1">
            <a:spLocks noGrp="1"/>
          </p:cNvSpPr>
          <p:nvPr>
            <p:ph type="subTitle" idx="1"/>
          </p:nvPr>
        </p:nvSpPr>
        <p:spPr>
          <a:xfrm>
            <a:off x="457200" y="3899937"/>
            <a:ext cx="4953000" cy="1752600"/>
          </a:xfrm>
          <a:prstGeom prst="rect">
            <a:avLst/>
          </a:prstGeom>
          <a:noFill/>
          <a:ln>
            <a:noFill/>
          </a:ln>
        </p:spPr>
        <p:txBody>
          <a:bodyPr lIns="91425" tIns="91425" rIns="91425" bIns="91425" anchor="t" anchorCtr="0"/>
          <a:lstStyle>
            <a:lvl1pPr marL="64008" marR="0" lvl="0" indent="-507" algn="l" rtl="0">
              <a:spcBef>
                <a:spcPts val="300"/>
              </a:spcBef>
              <a:spcAft>
                <a:spcPts val="0"/>
              </a:spcAft>
              <a:buClr>
                <a:srgbClr val="A04DA3"/>
              </a:buClr>
              <a:buFont typeface="Georgia"/>
              <a:buNone/>
              <a:defRPr sz="2400" b="0" i="0" u="none" strike="noStrike" cap="none">
                <a:solidFill>
                  <a:schemeClr val="dk2"/>
                </a:solidFill>
                <a:latin typeface="Georgia"/>
                <a:ea typeface="Georgia"/>
                <a:cs typeface="Georgia"/>
                <a:sym typeface="Georgia"/>
              </a:defRPr>
            </a:lvl1pPr>
            <a:lvl2pPr marL="457200" marR="0" lvl="1" indent="0" algn="ctr" rtl="0">
              <a:spcBef>
                <a:spcPts val="300"/>
              </a:spcBef>
              <a:spcAft>
                <a:spcPts val="0"/>
              </a:spcAft>
              <a:buClr>
                <a:schemeClr val="accent2"/>
              </a:buClr>
              <a:buFont typeface="Georgia"/>
              <a:buNone/>
              <a:defRPr sz="2600" b="0" i="0" u="none" strike="noStrike" cap="none">
                <a:solidFill>
                  <a:schemeClr val="accent2"/>
                </a:solidFill>
                <a:latin typeface="Georgia"/>
                <a:ea typeface="Georgia"/>
                <a:cs typeface="Georgia"/>
                <a:sym typeface="Georgia"/>
              </a:defRPr>
            </a:lvl2pPr>
            <a:lvl3pPr marL="914400" marR="0" lvl="2" indent="0" algn="ctr" rtl="0">
              <a:spcBef>
                <a:spcPts val="300"/>
              </a:spcBef>
              <a:spcAft>
                <a:spcPts val="0"/>
              </a:spcAft>
              <a:buClr>
                <a:schemeClr val="accent1"/>
              </a:buClr>
              <a:buFont typeface="Noto Sans Symbols"/>
              <a:buNone/>
              <a:defRPr sz="2400" b="0" i="0" u="none" strike="noStrike" cap="none">
                <a:solidFill>
                  <a:schemeClr val="accent1"/>
                </a:solidFill>
                <a:latin typeface="Georgia"/>
                <a:ea typeface="Georgia"/>
                <a:cs typeface="Georgia"/>
                <a:sym typeface="Georgia"/>
              </a:defRPr>
            </a:lvl3pPr>
            <a:lvl4pPr marL="1371600" marR="0" lvl="3" indent="0" algn="ctr" rtl="0">
              <a:spcBef>
                <a:spcPts val="300"/>
              </a:spcBef>
              <a:spcAft>
                <a:spcPts val="0"/>
              </a:spcAft>
              <a:buClr>
                <a:schemeClr val="accent1"/>
              </a:buClr>
              <a:buFont typeface="Noto Sans Symbols"/>
              <a:buNone/>
              <a:defRPr sz="2200" b="0" i="0" u="none" strike="noStrike" cap="none">
                <a:solidFill>
                  <a:schemeClr val="accent1"/>
                </a:solidFill>
                <a:latin typeface="Georgia"/>
                <a:ea typeface="Georgia"/>
                <a:cs typeface="Georgia"/>
                <a:sym typeface="Georgia"/>
              </a:defRPr>
            </a:lvl4pPr>
            <a:lvl5pPr marL="1828800" marR="0" lvl="4" indent="0" algn="ctr" rtl="0">
              <a:spcBef>
                <a:spcPts val="300"/>
              </a:spcBef>
              <a:spcAft>
                <a:spcPts val="0"/>
              </a:spcAft>
              <a:buClr>
                <a:srgbClr val="A04DA3"/>
              </a:buClr>
              <a:buFont typeface="Georgia"/>
              <a:buNone/>
              <a:defRPr sz="2000" b="0" i="0" u="none" strike="noStrike" cap="none">
                <a:solidFill>
                  <a:srgbClr val="A04DA3"/>
                </a:solidFill>
                <a:latin typeface="Georgia"/>
                <a:ea typeface="Georgia"/>
                <a:cs typeface="Georgia"/>
                <a:sym typeface="Georgia"/>
              </a:defRPr>
            </a:lvl5pPr>
            <a:lvl6pPr marL="2286000" marR="0" lvl="5" indent="0" algn="ctr" rtl="0">
              <a:spcBef>
                <a:spcPts val="300"/>
              </a:spcBef>
              <a:buClr>
                <a:schemeClr val="accent3"/>
              </a:buClr>
              <a:buFont typeface="Georgia"/>
              <a:buNone/>
              <a:defRPr sz="1800" b="0" i="0" u="none" strike="noStrike" cap="none">
                <a:solidFill>
                  <a:schemeClr val="accent3"/>
                </a:solidFill>
                <a:latin typeface="Georgia"/>
                <a:ea typeface="Georgia"/>
                <a:cs typeface="Georgia"/>
                <a:sym typeface="Georgia"/>
              </a:defRPr>
            </a:lvl6pPr>
            <a:lvl7pPr marL="2743200" marR="0" lvl="6" indent="0" algn="ctr" rtl="0">
              <a:spcBef>
                <a:spcPts val="300"/>
              </a:spcBef>
              <a:buClr>
                <a:schemeClr val="accent3"/>
              </a:buClr>
              <a:buFont typeface="Georgia"/>
              <a:buNone/>
              <a:defRPr sz="1600" b="0" i="0" u="none" strike="noStrike" cap="none">
                <a:solidFill>
                  <a:schemeClr val="accent3"/>
                </a:solidFill>
                <a:latin typeface="Georgia"/>
                <a:ea typeface="Georgia"/>
                <a:cs typeface="Georgia"/>
                <a:sym typeface="Georgia"/>
              </a:defRPr>
            </a:lvl7pPr>
            <a:lvl8pPr marL="3200400" marR="0" lvl="7" indent="0" algn="ctr" rtl="0">
              <a:spcBef>
                <a:spcPts val="300"/>
              </a:spcBef>
              <a:buClr>
                <a:schemeClr val="accent3"/>
              </a:buClr>
              <a:buFont typeface="Georgia"/>
              <a:buNone/>
              <a:defRPr sz="1500" b="0" i="0" u="none" strike="noStrike" cap="none">
                <a:solidFill>
                  <a:schemeClr val="accent3"/>
                </a:solidFill>
                <a:latin typeface="Georgia"/>
                <a:ea typeface="Georgia"/>
                <a:cs typeface="Georgia"/>
                <a:sym typeface="Georgia"/>
              </a:defRPr>
            </a:lvl8pPr>
            <a:lvl9pPr marL="3657600" marR="0" lvl="8" indent="0" algn="ctr" rtl="0">
              <a:spcBef>
                <a:spcPts val="300"/>
              </a:spcBef>
              <a:buClr>
                <a:schemeClr val="accent3"/>
              </a:buClr>
              <a:buFont typeface="Georgia"/>
              <a:buNone/>
              <a:defRPr sz="1400" b="0" i="0" u="none" strike="noStrike" cap="none">
                <a:solidFill>
                  <a:schemeClr val="accent3"/>
                </a:solidFill>
                <a:latin typeface="Georgia"/>
                <a:ea typeface="Georgia"/>
                <a:cs typeface="Georgia"/>
                <a:sym typeface="Georgia"/>
              </a:defRPr>
            </a:lvl9pPr>
          </a:lstStyle>
          <a:p>
            <a:endParaRPr/>
          </a:p>
        </p:txBody>
      </p:sp>
      <p:sp>
        <p:nvSpPr>
          <p:cNvPr id="54" name="Shape 54"/>
          <p:cNvSpPr txBox="1">
            <a:spLocks noGrp="1"/>
          </p:cNvSpPr>
          <p:nvPr>
            <p:ph type="dt" idx="10"/>
          </p:nvPr>
        </p:nvSpPr>
        <p:spPr>
          <a:xfrm>
            <a:off x="6705600" y="4206875"/>
            <a:ext cx="960436"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800" b="0" i="0" u="none">
                <a:solidFill>
                  <a:srgbClr val="438086"/>
                </a:solidFill>
                <a:latin typeface="Georgia"/>
                <a:ea typeface="Georgia"/>
                <a:cs typeface="Georgia"/>
                <a:sym typeface="Georgia"/>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ftr" idx="11"/>
          </p:nvPr>
        </p:nvSpPr>
        <p:spPr>
          <a:xfrm>
            <a:off x="5410200" y="4205287"/>
            <a:ext cx="12954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sldNum" idx="12"/>
          </p:nvPr>
        </p:nvSpPr>
        <p:spPr>
          <a:xfrm>
            <a:off x="8320086" y="1586"/>
            <a:ext cx="747711" cy="36512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FFFFFF"/>
              </a:buClr>
              <a:buSzPct val="25000"/>
              <a:buFont typeface="Georgia"/>
              <a:buNone/>
            </a:pPr>
            <a:fld id="{00000000-1234-1234-1234-123412341234}" type="slidenum">
              <a:rPr lang="en-US" sz="1800" b="0" i="0" u="none">
                <a:solidFill>
                  <a:srgbClr val="FFFFFF"/>
                </a:solidFill>
                <a:latin typeface="Georgia"/>
                <a:ea typeface="Georgia"/>
                <a:cs typeface="Georgia"/>
                <a:sym typeface="Georgia"/>
              </a:rPr>
              <a:t>‹#›</a:t>
            </a:fld>
            <a:endParaRPr lang="en-US" sz="1800" b="0" i="0" u="none">
              <a:solidFill>
                <a:srgbClr val="FFFFFF"/>
              </a:solidFill>
              <a:latin typeface="Georgia"/>
              <a:ea typeface="Georgia"/>
              <a:cs typeface="Georgia"/>
              <a:sym typeface="Georgi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6"/>
        <p:cNvGrpSpPr/>
        <p:nvPr/>
      </p:nvGrpSpPr>
      <p:grpSpPr>
        <a:xfrm>
          <a:off x="0" y="0"/>
          <a:ext cx="0" cy="0"/>
          <a:chOff x="0" y="0"/>
          <a:chExt cx="0" cy="0"/>
        </a:xfrm>
      </p:grpSpPr>
      <p:sp>
        <p:nvSpPr>
          <p:cNvPr id="77" name="Shape 77"/>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84" name="Shape 84"/>
          <p:cNvSpPr txBox="1">
            <a:spLocks noGrp="1"/>
          </p:cNvSpPr>
          <p:nvPr>
            <p:ph type="body" idx="1"/>
          </p:nvPr>
        </p:nvSpPr>
        <p:spPr>
          <a:xfrm rot="5400000">
            <a:off x="2309018" y="-251619"/>
            <a:ext cx="4525961" cy="82296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90" name="Shape 90"/>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Arial"/>
              <a:buNone/>
              <a:defRPr sz="3200">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a:solidFill>
                  <a:schemeClr val="dk1"/>
                </a:solidFill>
                <a:latin typeface="Calibri"/>
                <a:ea typeface="Calibri"/>
                <a:cs typeface="Calibri"/>
                <a:sym typeface="Calibri"/>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93" name="Shape 9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94" name="Shape 9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8" name="Shape 98"/>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a:solidFill>
                  <a:schemeClr val="dk1"/>
                </a:solidFill>
                <a:latin typeface="Calibri"/>
                <a:ea typeface="Calibri"/>
                <a:cs typeface="Calibri"/>
                <a:sym typeface="Calibri"/>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99" name="Shape 9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00" name="Shape 10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01" name="Shape 101"/>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02"/>
        <p:cNvGrpSpPr/>
        <p:nvPr/>
      </p:nvGrpSpPr>
      <p:grpSpPr>
        <a:xfrm>
          <a:off x="0" y="0"/>
          <a:ext cx="0" cy="0"/>
          <a:chOff x="0" y="0"/>
          <a:chExt cx="0" cy="0"/>
        </a:xfrm>
      </p:grpSpPr>
      <p:sp>
        <p:nvSpPr>
          <p:cNvPr id="103" name="Shape 10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p:nvPr/>
        </p:nvSpPr>
        <p:spPr>
          <a:xfrm>
            <a:off x="0" y="366712"/>
            <a:ext cx="9144000" cy="84137"/>
          </a:xfrm>
          <a:prstGeom prst="rect">
            <a:avLst/>
          </a:prstGeom>
          <a:solidFill>
            <a:schemeClr val="accent2">
              <a:alpha val="49803"/>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1" name="Shape 11"/>
          <p:cNvSpPr txBox="1"/>
          <p:nvPr/>
        </p:nvSpPr>
        <p:spPr>
          <a:xfrm>
            <a:off x="0" y="0"/>
            <a:ext cx="9144000" cy="311149"/>
          </a:xfrm>
          <a:prstGeom prst="rect">
            <a:avLst/>
          </a:prstGeom>
          <a:solidFill>
            <a:schemeClr val="dk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2" name="Shape 12"/>
          <p:cNvSpPr txBox="1"/>
          <p:nvPr/>
        </p:nvSpPr>
        <p:spPr>
          <a:xfrm>
            <a:off x="0" y="307975"/>
            <a:ext cx="9144000" cy="92074"/>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3" name="Shape 13"/>
          <p:cNvSpPr txBox="1"/>
          <p:nvPr/>
        </p:nvSpPr>
        <p:spPr>
          <a:xfrm rot="10800000" flipH="1">
            <a:off x="5410200" y="360362"/>
            <a:ext cx="3733800" cy="90486"/>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4" name="Shape 14"/>
          <p:cNvSpPr txBox="1"/>
          <p:nvPr/>
        </p:nvSpPr>
        <p:spPr>
          <a:xfrm rot="10800000" flipH="1">
            <a:off x="5410200" y="439737"/>
            <a:ext cx="3733800" cy="180975"/>
          </a:xfrm>
          <a:prstGeom prst="rect">
            <a:avLst/>
          </a:prstGeom>
          <a:solidFill>
            <a:schemeClr val="accent2">
              <a:alpha val="49803"/>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5" name="Shape 15"/>
          <p:cNvSpPr/>
          <p:nvPr/>
        </p:nvSpPr>
        <p:spPr>
          <a:xfrm>
            <a:off x="5407025" y="496887"/>
            <a:ext cx="3063874" cy="28575"/>
          </a:xfrm>
          <a:prstGeom prst="roundRect">
            <a:avLst>
              <a:gd name="adj" fmla="val 16667"/>
            </a:avLst>
          </a:prstGeom>
          <a:solidFill>
            <a:schemeClr val="l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6" name="Shape 16"/>
          <p:cNvSpPr/>
          <p:nvPr/>
        </p:nvSpPr>
        <p:spPr>
          <a:xfrm>
            <a:off x="7373936" y="588962"/>
            <a:ext cx="1600199" cy="36512"/>
          </a:xfrm>
          <a:prstGeom prst="roundRect">
            <a:avLst>
              <a:gd name="adj" fmla="val 16667"/>
            </a:avLst>
          </a:prstGeom>
          <a:solidFill>
            <a:schemeClr val="l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7" name="Shape 17"/>
          <p:cNvSpPr txBox="1"/>
          <p:nvPr/>
        </p:nvSpPr>
        <p:spPr>
          <a:xfrm>
            <a:off x="9085261" y="-1586"/>
            <a:ext cx="57150" cy="620711"/>
          </a:xfrm>
          <a:prstGeom prst="rect">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8" name="Shape 18"/>
          <p:cNvSpPr txBox="1"/>
          <p:nvPr/>
        </p:nvSpPr>
        <p:spPr>
          <a:xfrm>
            <a:off x="9043986" y="-1586"/>
            <a:ext cx="28575" cy="620711"/>
          </a:xfrm>
          <a:prstGeom prst="rect">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9" name="Shape 19"/>
          <p:cNvSpPr txBox="1"/>
          <p:nvPr/>
        </p:nvSpPr>
        <p:spPr>
          <a:xfrm>
            <a:off x="9024936" y="-1586"/>
            <a:ext cx="9524" cy="620711"/>
          </a:xfrm>
          <a:prstGeom prst="rect">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0" name="Shape 20"/>
          <p:cNvSpPr txBox="1"/>
          <p:nvPr/>
        </p:nvSpPr>
        <p:spPr>
          <a:xfrm>
            <a:off x="8975725" y="-1586"/>
            <a:ext cx="26987" cy="620711"/>
          </a:xfrm>
          <a:prstGeom prst="rect">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1" name="Shape 21"/>
          <p:cNvSpPr txBox="1"/>
          <p:nvPr/>
        </p:nvSpPr>
        <p:spPr>
          <a:xfrm>
            <a:off x="8915400" y="0"/>
            <a:ext cx="55561" cy="585786"/>
          </a:xfrm>
          <a:prstGeom prst="rect">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2" name="Shape 22"/>
          <p:cNvSpPr txBox="1"/>
          <p:nvPr/>
        </p:nvSpPr>
        <p:spPr>
          <a:xfrm>
            <a:off x="8874125" y="0"/>
            <a:ext cx="7937" cy="585786"/>
          </a:xfrm>
          <a:prstGeom prst="rect">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3" name="Shape 23"/>
          <p:cNvSpPr txBox="1">
            <a:spLocks noGrp="1"/>
          </p:cNvSpPr>
          <p:nvPr>
            <p:ph type="title"/>
          </p:nvPr>
        </p:nvSpPr>
        <p:spPr>
          <a:xfrm>
            <a:off x="457200" y="1143000"/>
            <a:ext cx="8229600" cy="1066799"/>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1pPr>
            <a:lvl2pPr marL="0" marR="0" lvl="1"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2pPr>
            <a:lvl3pPr marL="0" marR="0" lvl="2"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3pPr>
            <a:lvl4pPr marL="0" marR="0" lvl="3"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4pPr>
            <a:lvl5pPr marL="0" marR="0" lvl="4"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5pPr>
            <a:lvl6pPr marL="457200" marR="0" lvl="5"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6pPr>
            <a:lvl7pPr marL="914400" marR="0" lvl="6"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7pPr>
            <a:lvl8pPr marL="1371600" marR="0" lvl="7"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8pPr>
            <a:lvl9pPr marL="1828800" marR="0" lvl="8"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9pPr>
          </a:lstStyle>
          <a:p>
            <a:endParaRPr/>
          </a:p>
        </p:txBody>
      </p:sp>
      <p:sp>
        <p:nvSpPr>
          <p:cNvPr id="24" name="Shape 24"/>
          <p:cNvSpPr txBox="1">
            <a:spLocks noGrp="1"/>
          </p:cNvSpPr>
          <p:nvPr>
            <p:ph type="body" idx="1"/>
          </p:nvPr>
        </p:nvSpPr>
        <p:spPr>
          <a:xfrm>
            <a:off x="457200" y="2249486"/>
            <a:ext cx="8229600" cy="4324349"/>
          </a:xfrm>
          <a:prstGeom prst="rect">
            <a:avLst/>
          </a:prstGeom>
          <a:noFill/>
          <a:ln>
            <a:noFill/>
          </a:ln>
        </p:spPr>
        <p:txBody>
          <a:bodyPr lIns="91425" tIns="91425" rIns="91425" bIns="91425" anchor="t" anchorCtr="0"/>
          <a:lstStyle>
            <a:lvl1pPr marL="365125" marR="0" lvl="0" indent="-85725" algn="l" rtl="0">
              <a:spcBef>
                <a:spcPts val="300"/>
              </a:spcBef>
              <a:spcAft>
                <a:spcPts val="0"/>
              </a:spcAft>
              <a:buClr>
                <a:srgbClr val="A04DA3"/>
              </a:buClr>
              <a:buSzPct val="100000"/>
              <a:buFont typeface="Georgia"/>
              <a:buChar char="•"/>
              <a:defRPr sz="2800" b="0" i="0" u="none" strike="noStrike" cap="none">
                <a:solidFill>
                  <a:schemeClr val="dk1"/>
                </a:solidFill>
                <a:latin typeface="Georgia"/>
                <a:ea typeface="Georgia"/>
                <a:cs typeface="Georgia"/>
                <a:sym typeface="Georgia"/>
              </a:defRPr>
            </a:lvl1pPr>
            <a:lvl2pPr marL="657225" marR="0" lvl="1" indent="-85725" algn="l" rtl="0">
              <a:spcBef>
                <a:spcPts val="300"/>
              </a:spcBef>
              <a:spcAft>
                <a:spcPts val="0"/>
              </a:spcAft>
              <a:buClr>
                <a:schemeClr val="accent2"/>
              </a:buClr>
              <a:buSzPct val="100000"/>
              <a:buFont typeface="Georgia"/>
              <a:buChar char="▫"/>
              <a:defRPr sz="2600" b="0" i="0" u="none" strike="noStrike" cap="none">
                <a:solidFill>
                  <a:schemeClr val="accent2"/>
                </a:solidFill>
                <a:latin typeface="Georgia"/>
                <a:ea typeface="Georgia"/>
                <a:cs typeface="Georgia"/>
                <a:sym typeface="Georgia"/>
              </a:defRPr>
            </a:lvl2pPr>
            <a:lvl3pPr marL="922338" marR="0" lvl="2" indent="-71437" algn="l" rtl="0">
              <a:spcBef>
                <a:spcPts val="300"/>
              </a:spcBef>
              <a:spcAft>
                <a:spcPts val="0"/>
              </a:spcAft>
              <a:buClr>
                <a:schemeClr val="accent1"/>
              </a:buClr>
              <a:buSzPct val="100000"/>
              <a:buFont typeface="Noto Sans Symbols"/>
              <a:buChar char="⚫"/>
              <a:defRPr sz="2400" b="0" i="0" u="none" strike="noStrike" cap="none">
                <a:solidFill>
                  <a:schemeClr val="accent1"/>
                </a:solidFill>
                <a:latin typeface="Georgia"/>
                <a:ea typeface="Georgia"/>
                <a:cs typeface="Georgia"/>
                <a:sym typeface="Georgia"/>
              </a:defRPr>
            </a:lvl3pPr>
            <a:lvl4pPr marL="1179513" marR="0" lvl="3" indent="-61912" algn="l" rtl="0">
              <a:spcBef>
                <a:spcPts val="300"/>
              </a:spcBef>
              <a:spcAft>
                <a:spcPts val="0"/>
              </a:spcAft>
              <a:buClr>
                <a:schemeClr val="accent1"/>
              </a:buClr>
              <a:buSzPct val="100000"/>
              <a:buFont typeface="Noto Sans Symbols"/>
              <a:buChar char="⚫"/>
              <a:defRPr sz="2200" b="0" i="0" u="none" strike="noStrike" cap="none">
                <a:solidFill>
                  <a:schemeClr val="accent1"/>
                </a:solidFill>
                <a:latin typeface="Georgia"/>
                <a:ea typeface="Georgia"/>
                <a:cs typeface="Georgia"/>
                <a:sym typeface="Georgia"/>
              </a:defRPr>
            </a:lvl4pPr>
            <a:lvl5pPr marL="1389063" marR="0" lvl="4" indent="-55562" algn="l" rtl="0">
              <a:spcBef>
                <a:spcPts val="300"/>
              </a:spcBef>
              <a:spcAft>
                <a:spcPts val="0"/>
              </a:spcAft>
              <a:buClr>
                <a:srgbClr val="A04DA3"/>
              </a:buClr>
              <a:buSzPct val="100000"/>
              <a:buFont typeface="Georgia"/>
              <a:buChar char="▫"/>
              <a:defRPr sz="2000" b="0" i="0" u="none" strike="noStrike" cap="none">
                <a:solidFill>
                  <a:srgbClr val="A04DA3"/>
                </a:solidFill>
                <a:latin typeface="Georgia"/>
                <a:ea typeface="Georgia"/>
                <a:cs typeface="Georgia"/>
                <a:sym typeface="Georgia"/>
              </a:defRPr>
            </a:lvl5pPr>
            <a:lvl6pPr marL="1609344" marR="0" lvl="5" indent="-72644" algn="l" rtl="0">
              <a:spcBef>
                <a:spcPts val="300"/>
              </a:spcBef>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6pPr>
            <a:lvl7pPr marL="1828800" marR="0" lvl="6" indent="-88900" algn="l" rtl="0">
              <a:spcBef>
                <a:spcPts val="300"/>
              </a:spcBef>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7pPr>
            <a:lvl8pPr marL="2029968" marR="0" lvl="7" indent="-93217" algn="l" rtl="0">
              <a:spcBef>
                <a:spcPts val="300"/>
              </a:spcBef>
              <a:buClr>
                <a:schemeClr val="accent3"/>
              </a:buClr>
              <a:buSzPct val="100000"/>
              <a:buFont typeface="Georgia"/>
              <a:buChar char="◦"/>
              <a:defRPr sz="1500" b="0" i="0" u="none" strike="noStrike" cap="none">
                <a:solidFill>
                  <a:schemeClr val="accent3"/>
                </a:solidFill>
                <a:latin typeface="Georgia"/>
                <a:ea typeface="Georgia"/>
                <a:cs typeface="Georgia"/>
                <a:sym typeface="Georgia"/>
              </a:defRPr>
            </a:lvl8pPr>
            <a:lvl9pPr marL="2240280" marR="0" lvl="8" indent="-93979" algn="l" rtl="0">
              <a:spcBef>
                <a:spcPts val="300"/>
              </a:spcBef>
              <a:buClr>
                <a:schemeClr val="accent3"/>
              </a:buClr>
              <a:buSzPct val="1000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25" name="Shape 25"/>
          <p:cNvSpPr txBox="1">
            <a:spLocks noGrp="1"/>
          </p:cNvSpPr>
          <p:nvPr>
            <p:ph type="dt" idx="10"/>
          </p:nvPr>
        </p:nvSpPr>
        <p:spPr>
          <a:xfrm>
            <a:off x="6586536" y="612775"/>
            <a:ext cx="957261"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800" b="0" i="0" u="none">
                <a:solidFill>
                  <a:srgbClr val="438086"/>
                </a:solidFill>
                <a:latin typeface="Georgia"/>
                <a:ea typeface="Georgia"/>
                <a:cs typeface="Georgia"/>
                <a:sym typeface="Georgia"/>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ftr" idx="11"/>
          </p:nvPr>
        </p:nvSpPr>
        <p:spPr>
          <a:xfrm>
            <a:off x="5257800" y="612775"/>
            <a:ext cx="1325562"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sldNum" idx="12"/>
          </p:nvPr>
        </p:nvSpPr>
        <p:spPr>
          <a:xfrm>
            <a:off x="8174036" y="1586"/>
            <a:ext cx="762000" cy="366711"/>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FFFFFF"/>
              </a:buClr>
              <a:buSzPct val="25000"/>
              <a:buFont typeface="Georgia"/>
              <a:buNone/>
            </a:pPr>
            <a:fld id="{00000000-1234-1234-1234-123412341234}" type="slidenum">
              <a:rPr lang="en-US" sz="1800" b="0" i="0" u="none">
                <a:solidFill>
                  <a:srgbClr val="FFFFFF"/>
                </a:solidFill>
                <a:latin typeface="Georgia"/>
                <a:ea typeface="Georgia"/>
                <a:cs typeface="Georgia"/>
                <a:sym typeface="Georgia"/>
              </a:rPr>
              <a:t>‹#›</a:t>
            </a:fld>
            <a:endParaRPr lang="en-US" sz="1800" b="0" i="0" u="none">
              <a:solidFill>
                <a:srgbClr val="FFFFFF"/>
              </a:solidFill>
              <a:latin typeface="Georgia"/>
              <a:ea typeface="Georgia"/>
              <a:cs typeface="Georgia"/>
              <a:sym typeface="Georgia"/>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
        <p:cNvGrpSpPr/>
        <p:nvPr/>
      </p:nvGrpSpPr>
      <p:grpSpPr>
        <a:xfrm>
          <a:off x="0" y="0"/>
          <a:ext cx="0" cy="0"/>
          <a:chOff x="0" y="0"/>
          <a:chExt cx="0" cy="0"/>
        </a:xfrm>
      </p:grpSpPr>
      <p:sp>
        <p:nvSpPr>
          <p:cNvPr id="35" name="Shape 35"/>
          <p:cNvSpPr txBox="1"/>
          <p:nvPr/>
        </p:nvSpPr>
        <p:spPr>
          <a:xfrm rot="10800000" flipH="1">
            <a:off x="5410200" y="3810000"/>
            <a:ext cx="3733800" cy="90486"/>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6" name="Shape 36"/>
          <p:cNvSpPr txBox="1"/>
          <p:nvPr/>
        </p:nvSpPr>
        <p:spPr>
          <a:xfrm rot="10800000" flipH="1">
            <a:off x="5410200" y="3897311"/>
            <a:ext cx="3733800" cy="192087"/>
          </a:xfrm>
          <a:prstGeom prst="rect">
            <a:avLst/>
          </a:prstGeom>
          <a:solidFill>
            <a:schemeClr val="accent2">
              <a:alpha val="49803"/>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7" name="Shape 37"/>
          <p:cNvSpPr txBox="1"/>
          <p:nvPr/>
        </p:nvSpPr>
        <p:spPr>
          <a:xfrm rot="10800000" flipH="1">
            <a:off x="5410200" y="4114800"/>
            <a:ext cx="3733800" cy="9524"/>
          </a:xfrm>
          <a:prstGeom prst="rect">
            <a:avLst/>
          </a:prstGeom>
          <a:solidFill>
            <a:schemeClr val="accent2">
              <a:alpha val="64705"/>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8" name="Shape 38"/>
          <p:cNvSpPr txBox="1"/>
          <p:nvPr/>
        </p:nvSpPr>
        <p:spPr>
          <a:xfrm rot="10800000" flipH="1">
            <a:off x="5410200" y="4164012"/>
            <a:ext cx="1965324" cy="19049"/>
          </a:xfrm>
          <a:prstGeom prst="rect">
            <a:avLst/>
          </a:prstGeom>
          <a:solidFill>
            <a:schemeClr val="accent2">
              <a:alpha val="59607"/>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9" name="Shape 39"/>
          <p:cNvSpPr txBox="1"/>
          <p:nvPr/>
        </p:nvSpPr>
        <p:spPr>
          <a:xfrm rot="10800000" flipH="1">
            <a:off x="5410200" y="4198937"/>
            <a:ext cx="1965324" cy="9524"/>
          </a:xfrm>
          <a:prstGeom prst="rect">
            <a:avLst/>
          </a:prstGeom>
          <a:solidFill>
            <a:schemeClr val="accent2">
              <a:alpha val="64705"/>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40" name="Shape 40"/>
          <p:cNvSpPr/>
          <p:nvPr/>
        </p:nvSpPr>
        <p:spPr>
          <a:xfrm>
            <a:off x="5410200" y="3962400"/>
            <a:ext cx="3063874" cy="26987"/>
          </a:xfrm>
          <a:prstGeom prst="roundRect">
            <a:avLst>
              <a:gd name="adj" fmla="val 16667"/>
            </a:avLst>
          </a:prstGeom>
          <a:solidFill>
            <a:schemeClr val="l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41" name="Shape 41"/>
          <p:cNvSpPr/>
          <p:nvPr/>
        </p:nvSpPr>
        <p:spPr>
          <a:xfrm>
            <a:off x="7377111" y="4060825"/>
            <a:ext cx="1600199" cy="36512"/>
          </a:xfrm>
          <a:prstGeom prst="roundRect">
            <a:avLst>
              <a:gd name="adj" fmla="val 16667"/>
            </a:avLst>
          </a:prstGeom>
          <a:solidFill>
            <a:schemeClr val="l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42" name="Shape 42"/>
          <p:cNvSpPr txBox="1"/>
          <p:nvPr/>
        </p:nvSpPr>
        <p:spPr>
          <a:xfrm>
            <a:off x="0" y="3649662"/>
            <a:ext cx="9144000" cy="244474"/>
          </a:xfrm>
          <a:prstGeom prst="rect">
            <a:avLst/>
          </a:prstGeom>
          <a:solidFill>
            <a:schemeClr val="accent2">
              <a:alpha val="49803"/>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43" name="Shape 43"/>
          <p:cNvSpPr txBox="1"/>
          <p:nvPr/>
        </p:nvSpPr>
        <p:spPr>
          <a:xfrm>
            <a:off x="0" y="3675062"/>
            <a:ext cx="9144000" cy="141287"/>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44" name="Shape 44"/>
          <p:cNvSpPr txBox="1"/>
          <p:nvPr/>
        </p:nvSpPr>
        <p:spPr>
          <a:xfrm rot="10800000" flipH="1">
            <a:off x="6413500" y="3643312"/>
            <a:ext cx="2730500" cy="247649"/>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45" name="Shape 45"/>
          <p:cNvSpPr txBox="1"/>
          <p:nvPr/>
        </p:nvSpPr>
        <p:spPr>
          <a:xfrm>
            <a:off x="0" y="0"/>
            <a:ext cx="9144000" cy="3702049"/>
          </a:xfrm>
          <a:prstGeom prst="rect">
            <a:avLst/>
          </a:prstGeom>
          <a:solidFill>
            <a:schemeClr val="dk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46" name="Shape 46"/>
          <p:cNvSpPr txBox="1">
            <a:spLocks noGrp="1"/>
          </p:cNvSpPr>
          <p:nvPr>
            <p:ph type="title"/>
          </p:nvPr>
        </p:nvSpPr>
        <p:spPr>
          <a:xfrm>
            <a:off x="457200" y="1143000"/>
            <a:ext cx="8229600" cy="1066799"/>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1pPr>
            <a:lvl2pPr marL="0" marR="0" lvl="1"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2pPr>
            <a:lvl3pPr marL="0" marR="0" lvl="2"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3pPr>
            <a:lvl4pPr marL="0" marR="0" lvl="3"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4pPr>
            <a:lvl5pPr marL="0" marR="0" lvl="4"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5pPr>
            <a:lvl6pPr marL="457200" marR="0" lvl="5"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6pPr>
            <a:lvl7pPr marL="914400" marR="0" lvl="6"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7pPr>
            <a:lvl8pPr marL="1371600" marR="0" lvl="7"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8pPr>
            <a:lvl9pPr marL="1828800" marR="0" lvl="8"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9pPr>
          </a:lstStyle>
          <a:p>
            <a:endParaRPr/>
          </a:p>
        </p:txBody>
      </p:sp>
      <p:sp>
        <p:nvSpPr>
          <p:cNvPr id="47" name="Shape 47"/>
          <p:cNvSpPr txBox="1">
            <a:spLocks noGrp="1"/>
          </p:cNvSpPr>
          <p:nvPr>
            <p:ph type="body" idx="1"/>
          </p:nvPr>
        </p:nvSpPr>
        <p:spPr>
          <a:xfrm>
            <a:off x="457200" y="2249486"/>
            <a:ext cx="8229600" cy="4324349"/>
          </a:xfrm>
          <a:prstGeom prst="rect">
            <a:avLst/>
          </a:prstGeom>
          <a:noFill/>
          <a:ln>
            <a:noFill/>
          </a:ln>
        </p:spPr>
        <p:txBody>
          <a:bodyPr lIns="91425" tIns="91425" rIns="91425" bIns="91425" anchor="t" anchorCtr="0"/>
          <a:lstStyle>
            <a:lvl1pPr marL="365125" marR="0" lvl="0" indent="-85725" algn="l" rtl="0">
              <a:spcBef>
                <a:spcPts val="300"/>
              </a:spcBef>
              <a:spcAft>
                <a:spcPts val="0"/>
              </a:spcAft>
              <a:buClr>
                <a:srgbClr val="A04DA3"/>
              </a:buClr>
              <a:buSzPct val="100000"/>
              <a:buFont typeface="Georgia"/>
              <a:buChar char="•"/>
              <a:defRPr sz="2800" b="0" i="0" u="none" strike="noStrike" cap="none">
                <a:solidFill>
                  <a:schemeClr val="dk1"/>
                </a:solidFill>
                <a:latin typeface="Georgia"/>
                <a:ea typeface="Georgia"/>
                <a:cs typeface="Georgia"/>
                <a:sym typeface="Georgia"/>
              </a:defRPr>
            </a:lvl1pPr>
            <a:lvl2pPr marL="657225" marR="0" lvl="1" indent="-85725" algn="l" rtl="0">
              <a:spcBef>
                <a:spcPts val="300"/>
              </a:spcBef>
              <a:spcAft>
                <a:spcPts val="0"/>
              </a:spcAft>
              <a:buClr>
                <a:schemeClr val="accent2"/>
              </a:buClr>
              <a:buSzPct val="100000"/>
              <a:buFont typeface="Georgia"/>
              <a:buChar char="▫"/>
              <a:defRPr sz="2600" b="0" i="0" u="none" strike="noStrike" cap="none">
                <a:solidFill>
                  <a:schemeClr val="accent2"/>
                </a:solidFill>
                <a:latin typeface="Georgia"/>
                <a:ea typeface="Georgia"/>
                <a:cs typeface="Georgia"/>
                <a:sym typeface="Georgia"/>
              </a:defRPr>
            </a:lvl2pPr>
            <a:lvl3pPr marL="922338" marR="0" lvl="2" indent="-71437" algn="l" rtl="0">
              <a:spcBef>
                <a:spcPts val="300"/>
              </a:spcBef>
              <a:spcAft>
                <a:spcPts val="0"/>
              </a:spcAft>
              <a:buClr>
                <a:schemeClr val="accent1"/>
              </a:buClr>
              <a:buSzPct val="100000"/>
              <a:buFont typeface="Noto Sans Symbols"/>
              <a:buChar char="⚫"/>
              <a:defRPr sz="2400" b="0" i="0" u="none" strike="noStrike" cap="none">
                <a:solidFill>
                  <a:schemeClr val="accent1"/>
                </a:solidFill>
                <a:latin typeface="Georgia"/>
                <a:ea typeface="Georgia"/>
                <a:cs typeface="Georgia"/>
                <a:sym typeface="Georgia"/>
              </a:defRPr>
            </a:lvl3pPr>
            <a:lvl4pPr marL="1179513" marR="0" lvl="3" indent="-61912" algn="l" rtl="0">
              <a:spcBef>
                <a:spcPts val="300"/>
              </a:spcBef>
              <a:spcAft>
                <a:spcPts val="0"/>
              </a:spcAft>
              <a:buClr>
                <a:schemeClr val="accent1"/>
              </a:buClr>
              <a:buSzPct val="100000"/>
              <a:buFont typeface="Noto Sans Symbols"/>
              <a:buChar char="⚫"/>
              <a:defRPr sz="2200" b="0" i="0" u="none" strike="noStrike" cap="none">
                <a:solidFill>
                  <a:schemeClr val="accent1"/>
                </a:solidFill>
                <a:latin typeface="Georgia"/>
                <a:ea typeface="Georgia"/>
                <a:cs typeface="Georgia"/>
                <a:sym typeface="Georgia"/>
              </a:defRPr>
            </a:lvl4pPr>
            <a:lvl5pPr marL="1389063" marR="0" lvl="4" indent="-55562" algn="l" rtl="0">
              <a:spcBef>
                <a:spcPts val="300"/>
              </a:spcBef>
              <a:spcAft>
                <a:spcPts val="0"/>
              </a:spcAft>
              <a:buClr>
                <a:srgbClr val="A04DA3"/>
              </a:buClr>
              <a:buSzPct val="100000"/>
              <a:buFont typeface="Georgia"/>
              <a:buChar char="▫"/>
              <a:defRPr sz="2000" b="0" i="0" u="none" strike="noStrike" cap="none">
                <a:solidFill>
                  <a:srgbClr val="A04DA3"/>
                </a:solidFill>
                <a:latin typeface="Georgia"/>
                <a:ea typeface="Georgia"/>
                <a:cs typeface="Georgia"/>
                <a:sym typeface="Georgia"/>
              </a:defRPr>
            </a:lvl5pPr>
            <a:lvl6pPr marL="1609344" marR="0" lvl="5" indent="-72644" algn="l" rtl="0">
              <a:spcBef>
                <a:spcPts val="300"/>
              </a:spcBef>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6pPr>
            <a:lvl7pPr marL="1828800" marR="0" lvl="6" indent="-88900" algn="l" rtl="0">
              <a:spcBef>
                <a:spcPts val="300"/>
              </a:spcBef>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7pPr>
            <a:lvl8pPr marL="2029968" marR="0" lvl="7" indent="-93217" algn="l" rtl="0">
              <a:spcBef>
                <a:spcPts val="300"/>
              </a:spcBef>
              <a:buClr>
                <a:schemeClr val="accent3"/>
              </a:buClr>
              <a:buSzPct val="100000"/>
              <a:buFont typeface="Georgia"/>
              <a:buChar char="◦"/>
              <a:defRPr sz="1500" b="0" i="0" u="none" strike="noStrike" cap="none">
                <a:solidFill>
                  <a:schemeClr val="accent3"/>
                </a:solidFill>
                <a:latin typeface="Georgia"/>
                <a:ea typeface="Georgia"/>
                <a:cs typeface="Georgia"/>
                <a:sym typeface="Georgia"/>
              </a:defRPr>
            </a:lvl8pPr>
            <a:lvl9pPr marL="2240280" marR="0" lvl="8" indent="-93979" algn="l" rtl="0">
              <a:spcBef>
                <a:spcPts val="300"/>
              </a:spcBef>
              <a:buClr>
                <a:schemeClr val="accent3"/>
              </a:buClr>
              <a:buSzPct val="1000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48" name="Shape 48"/>
          <p:cNvSpPr txBox="1">
            <a:spLocks noGrp="1"/>
          </p:cNvSpPr>
          <p:nvPr>
            <p:ph type="dt" idx="10"/>
          </p:nvPr>
        </p:nvSpPr>
        <p:spPr>
          <a:xfrm>
            <a:off x="6705600" y="4206875"/>
            <a:ext cx="960436"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800" b="0" i="0" u="none">
                <a:solidFill>
                  <a:srgbClr val="438086"/>
                </a:solidFill>
                <a:latin typeface="Georgia"/>
                <a:ea typeface="Georgia"/>
                <a:cs typeface="Georgia"/>
                <a:sym typeface="Georgia"/>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ftr" idx="11"/>
          </p:nvPr>
        </p:nvSpPr>
        <p:spPr>
          <a:xfrm>
            <a:off x="5410200" y="4205287"/>
            <a:ext cx="12954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sldNum" idx="12"/>
          </p:nvPr>
        </p:nvSpPr>
        <p:spPr>
          <a:xfrm>
            <a:off x="8320086" y="1586"/>
            <a:ext cx="747711" cy="36512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FFFFFF"/>
              </a:buClr>
              <a:buSzPct val="25000"/>
              <a:buFont typeface="Georgia"/>
              <a:buNone/>
            </a:pPr>
            <a:fld id="{00000000-1234-1234-1234-123412341234}" type="slidenum">
              <a:rPr lang="en-US" sz="1800" b="0" i="0" u="none">
                <a:solidFill>
                  <a:srgbClr val="FFFFFF"/>
                </a:solidFill>
                <a:latin typeface="Georgia"/>
                <a:ea typeface="Georgia"/>
                <a:cs typeface="Georgia"/>
                <a:sym typeface="Georgia"/>
              </a:rPr>
              <a:t>‹#›</a:t>
            </a:fld>
            <a:endParaRPr lang="en-US" sz="1800" b="0" i="0" u="none">
              <a:solidFill>
                <a:srgbClr val="FFFFFF"/>
              </a:solidFill>
              <a:latin typeface="Georgia"/>
              <a:ea typeface="Georgia"/>
              <a:cs typeface="Georgia"/>
              <a:sym typeface="Georgia"/>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a:ea typeface="Calibri"/>
                <a:cs typeface="Calibri"/>
                <a:sym typeface="Calibri"/>
              </a:defRPr>
            </a:lvl1pPr>
            <a:lvl2pPr marL="0" marR="0" lvl="1" indent="0" algn="ctr" rtl="0">
              <a:spcBef>
                <a:spcPts val="0"/>
              </a:spcBef>
              <a:spcAft>
                <a:spcPts val="0"/>
              </a:spcAft>
              <a:buNone/>
              <a:defRPr sz="4400" b="0" i="0" u="none" strike="noStrike" cap="none">
                <a:solidFill>
                  <a:schemeClr val="dk1"/>
                </a:solidFill>
                <a:latin typeface="Calibri"/>
                <a:ea typeface="Calibri"/>
                <a:cs typeface="Calibri"/>
                <a:sym typeface="Calibri"/>
              </a:defRPr>
            </a:lvl2pPr>
            <a:lvl3pPr marL="0" marR="0" lvl="2" indent="0" algn="ctr" rtl="0">
              <a:spcBef>
                <a:spcPts val="0"/>
              </a:spcBef>
              <a:spcAft>
                <a:spcPts val="0"/>
              </a:spcAft>
              <a:buNone/>
              <a:defRPr sz="4400" b="0" i="0" u="none" strike="noStrike" cap="none">
                <a:solidFill>
                  <a:schemeClr val="dk1"/>
                </a:solidFill>
                <a:latin typeface="Calibri"/>
                <a:ea typeface="Calibri"/>
                <a:cs typeface="Calibri"/>
                <a:sym typeface="Calibri"/>
              </a:defRPr>
            </a:lvl3pPr>
            <a:lvl4pPr marL="0" marR="0" lvl="3" indent="0" algn="ctr" rtl="0">
              <a:spcBef>
                <a:spcPts val="0"/>
              </a:spcBef>
              <a:spcAft>
                <a:spcPts val="0"/>
              </a:spcAft>
              <a:buNone/>
              <a:defRPr sz="4400" b="0" i="0" u="none" strike="noStrike" cap="none">
                <a:solidFill>
                  <a:schemeClr val="dk1"/>
                </a:solidFill>
                <a:latin typeface="Calibri"/>
                <a:ea typeface="Calibri"/>
                <a:cs typeface="Calibri"/>
                <a:sym typeface="Calibri"/>
              </a:defRPr>
            </a:lvl4pPr>
            <a:lvl5pPr marL="0" marR="0" lvl="4" indent="0" algn="ctr" rtl="0">
              <a:spcBef>
                <a:spcPts val="0"/>
              </a:spcBef>
              <a:spcAft>
                <a:spcPts val="0"/>
              </a:spcAft>
              <a:buNone/>
              <a:defRPr sz="44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body" idx="1"/>
          </p:nvPr>
        </p:nvSpPr>
        <p:spPr>
          <a:xfrm>
            <a:off x="457200" y="1600200"/>
            <a:ext cx="8229600" cy="4525961"/>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a:solidFill>
                  <a:srgbClr val="898989"/>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a:buNone/>
            </a:pPr>
            <a:fld id="{00000000-1234-1234-1234-123412341234}" type="slidenum">
              <a:rPr lang="en-US" sz="1200" b="0" i="0" u="none">
                <a:solidFill>
                  <a:srgbClr val="898989"/>
                </a:solidFill>
                <a:latin typeface="Calibri"/>
                <a:ea typeface="Calibri"/>
                <a:cs typeface="Calibri"/>
                <a:sym typeface="Calibri"/>
              </a:rPr>
              <a:t>‹#›</a:t>
            </a:fld>
            <a:endParaRPr lang="en-US" sz="1200" b="0" i="0" u="none">
              <a:solidFill>
                <a:srgbClr val="89898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2"/>
        <p:cNvGrpSpPr/>
        <p:nvPr/>
      </p:nvGrpSpPr>
      <p:grpSpPr>
        <a:xfrm>
          <a:off x="0" y="0"/>
          <a:ext cx="0" cy="0"/>
          <a:chOff x="0" y="0"/>
          <a:chExt cx="0" cy="0"/>
        </a:xfrm>
      </p:grpSpPr>
      <p:sp>
        <p:nvSpPr>
          <p:cNvPr id="133" name="Shape 133"/>
          <p:cNvSpPr txBox="1"/>
          <p:nvPr/>
        </p:nvSpPr>
        <p:spPr>
          <a:xfrm>
            <a:off x="0" y="366712"/>
            <a:ext cx="9144000" cy="84137"/>
          </a:xfrm>
          <a:prstGeom prst="rect">
            <a:avLst/>
          </a:prstGeom>
          <a:solidFill>
            <a:schemeClr val="accent2">
              <a:alpha val="49803"/>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34" name="Shape 134"/>
          <p:cNvSpPr txBox="1"/>
          <p:nvPr/>
        </p:nvSpPr>
        <p:spPr>
          <a:xfrm>
            <a:off x="0" y="0"/>
            <a:ext cx="9144000" cy="311149"/>
          </a:xfrm>
          <a:prstGeom prst="rect">
            <a:avLst/>
          </a:prstGeom>
          <a:solidFill>
            <a:schemeClr val="dk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35" name="Shape 135"/>
          <p:cNvSpPr txBox="1"/>
          <p:nvPr/>
        </p:nvSpPr>
        <p:spPr>
          <a:xfrm>
            <a:off x="0" y="307975"/>
            <a:ext cx="9144000" cy="92074"/>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36" name="Shape 136"/>
          <p:cNvSpPr txBox="1"/>
          <p:nvPr/>
        </p:nvSpPr>
        <p:spPr>
          <a:xfrm rot="10800000" flipH="1">
            <a:off x="5410200" y="360362"/>
            <a:ext cx="3733800" cy="90486"/>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37" name="Shape 137"/>
          <p:cNvSpPr txBox="1"/>
          <p:nvPr/>
        </p:nvSpPr>
        <p:spPr>
          <a:xfrm rot="10800000" flipH="1">
            <a:off x="5410200" y="439737"/>
            <a:ext cx="3733800" cy="180975"/>
          </a:xfrm>
          <a:prstGeom prst="rect">
            <a:avLst/>
          </a:prstGeom>
          <a:solidFill>
            <a:schemeClr val="accent2">
              <a:alpha val="49803"/>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38" name="Shape 138"/>
          <p:cNvSpPr/>
          <p:nvPr/>
        </p:nvSpPr>
        <p:spPr>
          <a:xfrm>
            <a:off x="5407025" y="496887"/>
            <a:ext cx="3063874" cy="28575"/>
          </a:xfrm>
          <a:prstGeom prst="roundRect">
            <a:avLst>
              <a:gd name="adj" fmla="val 16667"/>
            </a:avLst>
          </a:prstGeom>
          <a:solidFill>
            <a:schemeClr val="l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39" name="Shape 139"/>
          <p:cNvSpPr/>
          <p:nvPr/>
        </p:nvSpPr>
        <p:spPr>
          <a:xfrm>
            <a:off x="7373936" y="588962"/>
            <a:ext cx="1600199" cy="36512"/>
          </a:xfrm>
          <a:prstGeom prst="roundRect">
            <a:avLst>
              <a:gd name="adj" fmla="val 16667"/>
            </a:avLst>
          </a:prstGeom>
          <a:solidFill>
            <a:schemeClr val="l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40" name="Shape 140"/>
          <p:cNvSpPr txBox="1"/>
          <p:nvPr/>
        </p:nvSpPr>
        <p:spPr>
          <a:xfrm>
            <a:off x="9085261" y="-1586"/>
            <a:ext cx="57150" cy="620711"/>
          </a:xfrm>
          <a:prstGeom prst="rect">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41" name="Shape 141"/>
          <p:cNvSpPr txBox="1"/>
          <p:nvPr/>
        </p:nvSpPr>
        <p:spPr>
          <a:xfrm>
            <a:off x="9043986" y="-1586"/>
            <a:ext cx="28575" cy="620711"/>
          </a:xfrm>
          <a:prstGeom prst="rect">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42" name="Shape 142"/>
          <p:cNvSpPr txBox="1"/>
          <p:nvPr/>
        </p:nvSpPr>
        <p:spPr>
          <a:xfrm>
            <a:off x="9024936" y="-1586"/>
            <a:ext cx="9524" cy="620711"/>
          </a:xfrm>
          <a:prstGeom prst="rect">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43" name="Shape 143"/>
          <p:cNvSpPr txBox="1"/>
          <p:nvPr/>
        </p:nvSpPr>
        <p:spPr>
          <a:xfrm>
            <a:off x="8975725" y="-1586"/>
            <a:ext cx="26987" cy="620711"/>
          </a:xfrm>
          <a:prstGeom prst="rect">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44" name="Shape 144"/>
          <p:cNvSpPr txBox="1"/>
          <p:nvPr/>
        </p:nvSpPr>
        <p:spPr>
          <a:xfrm>
            <a:off x="8915400" y="0"/>
            <a:ext cx="55561" cy="585786"/>
          </a:xfrm>
          <a:prstGeom prst="rect">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45" name="Shape 145"/>
          <p:cNvSpPr txBox="1"/>
          <p:nvPr/>
        </p:nvSpPr>
        <p:spPr>
          <a:xfrm>
            <a:off x="8874125" y="0"/>
            <a:ext cx="7937" cy="585786"/>
          </a:xfrm>
          <a:prstGeom prst="rect">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46" name="Shape 146"/>
          <p:cNvSpPr txBox="1">
            <a:spLocks noGrp="1"/>
          </p:cNvSpPr>
          <p:nvPr>
            <p:ph type="title"/>
          </p:nvPr>
        </p:nvSpPr>
        <p:spPr>
          <a:xfrm>
            <a:off x="457200" y="1143000"/>
            <a:ext cx="8229600" cy="1066799"/>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1pPr>
            <a:lvl2pPr marL="0" marR="0" lvl="1"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2pPr>
            <a:lvl3pPr marL="0" marR="0" lvl="2"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3pPr>
            <a:lvl4pPr marL="0" marR="0" lvl="3"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4pPr>
            <a:lvl5pPr marL="0" marR="0" lvl="4"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5pPr>
            <a:lvl6pPr marL="457200" marR="0" lvl="5"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6pPr>
            <a:lvl7pPr marL="914400" marR="0" lvl="6"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7pPr>
            <a:lvl8pPr marL="1371600" marR="0" lvl="7"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8pPr>
            <a:lvl9pPr marL="1828800" marR="0" lvl="8"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9pPr>
          </a:lstStyle>
          <a:p>
            <a:endParaRPr/>
          </a:p>
        </p:txBody>
      </p:sp>
      <p:sp>
        <p:nvSpPr>
          <p:cNvPr id="147" name="Shape 147"/>
          <p:cNvSpPr txBox="1">
            <a:spLocks noGrp="1"/>
          </p:cNvSpPr>
          <p:nvPr>
            <p:ph type="body" idx="1"/>
          </p:nvPr>
        </p:nvSpPr>
        <p:spPr>
          <a:xfrm>
            <a:off x="457200" y="2249486"/>
            <a:ext cx="8229600" cy="4324349"/>
          </a:xfrm>
          <a:prstGeom prst="rect">
            <a:avLst/>
          </a:prstGeom>
          <a:noFill/>
          <a:ln>
            <a:noFill/>
          </a:ln>
        </p:spPr>
        <p:txBody>
          <a:bodyPr lIns="91425" tIns="91425" rIns="91425" bIns="91425" anchor="t" anchorCtr="0"/>
          <a:lstStyle>
            <a:lvl1pPr marL="365125" marR="0" lvl="0" indent="-85725" algn="l" rtl="0">
              <a:spcBef>
                <a:spcPts val="300"/>
              </a:spcBef>
              <a:spcAft>
                <a:spcPts val="0"/>
              </a:spcAft>
              <a:buClr>
                <a:srgbClr val="A04DA3"/>
              </a:buClr>
              <a:buSzPct val="100000"/>
              <a:buFont typeface="Georgia"/>
              <a:buChar char="•"/>
              <a:defRPr sz="2800" b="0" i="0" u="none" strike="noStrike" cap="none">
                <a:solidFill>
                  <a:schemeClr val="dk1"/>
                </a:solidFill>
                <a:latin typeface="Georgia"/>
                <a:ea typeface="Georgia"/>
                <a:cs typeface="Georgia"/>
                <a:sym typeface="Georgia"/>
              </a:defRPr>
            </a:lvl1pPr>
            <a:lvl2pPr marL="657225" marR="0" lvl="1" indent="-85725" algn="l" rtl="0">
              <a:spcBef>
                <a:spcPts val="300"/>
              </a:spcBef>
              <a:spcAft>
                <a:spcPts val="0"/>
              </a:spcAft>
              <a:buClr>
                <a:schemeClr val="accent2"/>
              </a:buClr>
              <a:buSzPct val="100000"/>
              <a:buFont typeface="Georgia"/>
              <a:buChar char="▫"/>
              <a:defRPr sz="2600" b="0" i="0" u="none" strike="noStrike" cap="none">
                <a:solidFill>
                  <a:schemeClr val="accent2"/>
                </a:solidFill>
                <a:latin typeface="Georgia"/>
                <a:ea typeface="Georgia"/>
                <a:cs typeface="Georgia"/>
                <a:sym typeface="Georgia"/>
              </a:defRPr>
            </a:lvl2pPr>
            <a:lvl3pPr marL="922338" marR="0" lvl="2" indent="-71437" algn="l" rtl="0">
              <a:spcBef>
                <a:spcPts val="300"/>
              </a:spcBef>
              <a:spcAft>
                <a:spcPts val="0"/>
              </a:spcAft>
              <a:buClr>
                <a:schemeClr val="accent1"/>
              </a:buClr>
              <a:buSzPct val="100000"/>
              <a:buFont typeface="Noto Sans Symbols"/>
              <a:buChar char="⚫"/>
              <a:defRPr sz="2400" b="0" i="0" u="none" strike="noStrike" cap="none">
                <a:solidFill>
                  <a:schemeClr val="accent1"/>
                </a:solidFill>
                <a:latin typeface="Georgia"/>
                <a:ea typeface="Georgia"/>
                <a:cs typeface="Georgia"/>
                <a:sym typeface="Georgia"/>
              </a:defRPr>
            </a:lvl3pPr>
            <a:lvl4pPr marL="1179513" marR="0" lvl="3" indent="-61912" algn="l" rtl="0">
              <a:spcBef>
                <a:spcPts val="300"/>
              </a:spcBef>
              <a:spcAft>
                <a:spcPts val="0"/>
              </a:spcAft>
              <a:buClr>
                <a:schemeClr val="accent1"/>
              </a:buClr>
              <a:buSzPct val="100000"/>
              <a:buFont typeface="Noto Sans Symbols"/>
              <a:buChar char="⚫"/>
              <a:defRPr sz="2200" b="0" i="0" u="none" strike="noStrike" cap="none">
                <a:solidFill>
                  <a:schemeClr val="accent1"/>
                </a:solidFill>
                <a:latin typeface="Georgia"/>
                <a:ea typeface="Georgia"/>
                <a:cs typeface="Georgia"/>
                <a:sym typeface="Georgia"/>
              </a:defRPr>
            </a:lvl4pPr>
            <a:lvl5pPr marL="1389063" marR="0" lvl="4" indent="-55562" algn="l" rtl="0">
              <a:spcBef>
                <a:spcPts val="300"/>
              </a:spcBef>
              <a:spcAft>
                <a:spcPts val="0"/>
              </a:spcAft>
              <a:buClr>
                <a:srgbClr val="A04DA3"/>
              </a:buClr>
              <a:buSzPct val="100000"/>
              <a:buFont typeface="Georgia"/>
              <a:buChar char="▫"/>
              <a:defRPr sz="2000" b="0" i="0" u="none" strike="noStrike" cap="none">
                <a:solidFill>
                  <a:srgbClr val="A04DA3"/>
                </a:solidFill>
                <a:latin typeface="Georgia"/>
                <a:ea typeface="Georgia"/>
                <a:cs typeface="Georgia"/>
                <a:sym typeface="Georgia"/>
              </a:defRPr>
            </a:lvl5pPr>
            <a:lvl6pPr marL="1609344" marR="0" lvl="5" indent="-72644" algn="l" rtl="0">
              <a:spcBef>
                <a:spcPts val="300"/>
              </a:spcBef>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6pPr>
            <a:lvl7pPr marL="1828800" marR="0" lvl="6" indent="-88900" algn="l" rtl="0">
              <a:spcBef>
                <a:spcPts val="300"/>
              </a:spcBef>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7pPr>
            <a:lvl8pPr marL="2029968" marR="0" lvl="7" indent="-93217" algn="l" rtl="0">
              <a:spcBef>
                <a:spcPts val="300"/>
              </a:spcBef>
              <a:buClr>
                <a:schemeClr val="accent3"/>
              </a:buClr>
              <a:buSzPct val="100000"/>
              <a:buFont typeface="Georgia"/>
              <a:buChar char="◦"/>
              <a:defRPr sz="1500" b="0" i="0" u="none" strike="noStrike" cap="none">
                <a:solidFill>
                  <a:schemeClr val="accent3"/>
                </a:solidFill>
                <a:latin typeface="Georgia"/>
                <a:ea typeface="Georgia"/>
                <a:cs typeface="Georgia"/>
                <a:sym typeface="Georgia"/>
              </a:defRPr>
            </a:lvl8pPr>
            <a:lvl9pPr marL="2240280" marR="0" lvl="8" indent="-93979" algn="l" rtl="0">
              <a:spcBef>
                <a:spcPts val="300"/>
              </a:spcBef>
              <a:buClr>
                <a:schemeClr val="accent3"/>
              </a:buClr>
              <a:buSzPct val="1000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148" name="Shape 148"/>
          <p:cNvSpPr txBox="1">
            <a:spLocks noGrp="1"/>
          </p:cNvSpPr>
          <p:nvPr>
            <p:ph type="dt" idx="10"/>
          </p:nvPr>
        </p:nvSpPr>
        <p:spPr>
          <a:xfrm>
            <a:off x="6586536" y="612775"/>
            <a:ext cx="957261"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800" b="0" i="0" u="none">
                <a:solidFill>
                  <a:srgbClr val="438086"/>
                </a:solidFill>
                <a:latin typeface="Georgia"/>
                <a:ea typeface="Georgia"/>
                <a:cs typeface="Georgia"/>
                <a:sym typeface="Georgia"/>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49" name="Shape 149"/>
          <p:cNvSpPr txBox="1">
            <a:spLocks noGrp="1"/>
          </p:cNvSpPr>
          <p:nvPr>
            <p:ph type="ftr" idx="11"/>
          </p:nvPr>
        </p:nvSpPr>
        <p:spPr>
          <a:xfrm>
            <a:off x="5257800" y="612775"/>
            <a:ext cx="1325562"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50" name="Shape 150"/>
          <p:cNvSpPr txBox="1">
            <a:spLocks noGrp="1"/>
          </p:cNvSpPr>
          <p:nvPr>
            <p:ph type="sldNum" idx="12"/>
          </p:nvPr>
        </p:nvSpPr>
        <p:spPr>
          <a:xfrm>
            <a:off x="8174036" y="1586"/>
            <a:ext cx="762000" cy="366711"/>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FFFFFF"/>
              </a:buClr>
              <a:buSzPct val="25000"/>
              <a:buFont typeface="Georgia"/>
              <a:buNone/>
            </a:pPr>
            <a:fld id="{00000000-1234-1234-1234-123412341234}" type="slidenum">
              <a:rPr lang="en-US" sz="1800" b="0" i="0" u="none">
                <a:solidFill>
                  <a:srgbClr val="FFFFFF"/>
                </a:solidFill>
                <a:latin typeface="Georgia"/>
                <a:ea typeface="Georgia"/>
                <a:cs typeface="Georgia"/>
                <a:sym typeface="Georgia"/>
              </a:rPr>
              <a:t>‹#›</a:t>
            </a:fld>
            <a:endParaRPr lang="en-US" sz="1800" b="0" i="0" u="none">
              <a:solidFill>
                <a:srgbClr val="FFFFFF"/>
              </a:solidFill>
              <a:latin typeface="Georgia"/>
              <a:ea typeface="Georgia"/>
              <a:cs typeface="Georgia"/>
              <a:sym typeface="Georgia"/>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p:cNvGrpSpPr/>
        <p:nvPr/>
      </p:nvGrpSpPr>
      <p:grpSpPr>
        <a:xfrm>
          <a:off x="0" y="0"/>
          <a:ext cx="0" cy="0"/>
          <a:chOff x="0" y="0"/>
          <a:chExt cx="0" cy="0"/>
        </a:xfrm>
      </p:grpSpPr>
      <p:sp>
        <p:nvSpPr>
          <p:cNvPr id="159" name="Shape 159"/>
          <p:cNvSpPr txBox="1"/>
          <p:nvPr/>
        </p:nvSpPr>
        <p:spPr>
          <a:xfrm>
            <a:off x="0" y="366712"/>
            <a:ext cx="9144000" cy="84137"/>
          </a:xfrm>
          <a:prstGeom prst="rect">
            <a:avLst/>
          </a:prstGeom>
          <a:solidFill>
            <a:schemeClr val="accent2">
              <a:alpha val="49803"/>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60" name="Shape 160"/>
          <p:cNvSpPr txBox="1"/>
          <p:nvPr/>
        </p:nvSpPr>
        <p:spPr>
          <a:xfrm>
            <a:off x="0" y="0"/>
            <a:ext cx="9144000" cy="311149"/>
          </a:xfrm>
          <a:prstGeom prst="rect">
            <a:avLst/>
          </a:prstGeom>
          <a:solidFill>
            <a:schemeClr val="dk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61" name="Shape 161"/>
          <p:cNvSpPr txBox="1"/>
          <p:nvPr/>
        </p:nvSpPr>
        <p:spPr>
          <a:xfrm>
            <a:off x="0" y="307975"/>
            <a:ext cx="9144000" cy="92074"/>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62" name="Shape 162"/>
          <p:cNvSpPr txBox="1"/>
          <p:nvPr/>
        </p:nvSpPr>
        <p:spPr>
          <a:xfrm rot="10800000" flipH="1">
            <a:off x="5410200" y="360362"/>
            <a:ext cx="3733800" cy="90486"/>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63" name="Shape 163"/>
          <p:cNvSpPr txBox="1"/>
          <p:nvPr/>
        </p:nvSpPr>
        <p:spPr>
          <a:xfrm rot="10800000" flipH="1">
            <a:off x="5410200" y="439737"/>
            <a:ext cx="3733800" cy="180975"/>
          </a:xfrm>
          <a:prstGeom prst="rect">
            <a:avLst/>
          </a:prstGeom>
          <a:solidFill>
            <a:schemeClr val="accent2">
              <a:alpha val="49803"/>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64" name="Shape 164"/>
          <p:cNvSpPr/>
          <p:nvPr/>
        </p:nvSpPr>
        <p:spPr>
          <a:xfrm>
            <a:off x="5407025" y="496887"/>
            <a:ext cx="3063874" cy="28575"/>
          </a:xfrm>
          <a:prstGeom prst="roundRect">
            <a:avLst>
              <a:gd name="adj" fmla="val 16667"/>
            </a:avLst>
          </a:prstGeom>
          <a:solidFill>
            <a:schemeClr val="l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65" name="Shape 165"/>
          <p:cNvSpPr/>
          <p:nvPr/>
        </p:nvSpPr>
        <p:spPr>
          <a:xfrm>
            <a:off x="7373936" y="588962"/>
            <a:ext cx="1600199" cy="36512"/>
          </a:xfrm>
          <a:prstGeom prst="roundRect">
            <a:avLst>
              <a:gd name="adj" fmla="val 16667"/>
            </a:avLst>
          </a:prstGeom>
          <a:solidFill>
            <a:schemeClr val="l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66" name="Shape 166"/>
          <p:cNvSpPr txBox="1"/>
          <p:nvPr/>
        </p:nvSpPr>
        <p:spPr>
          <a:xfrm>
            <a:off x="9085261" y="-1586"/>
            <a:ext cx="57150" cy="620711"/>
          </a:xfrm>
          <a:prstGeom prst="rect">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67" name="Shape 167"/>
          <p:cNvSpPr txBox="1"/>
          <p:nvPr/>
        </p:nvSpPr>
        <p:spPr>
          <a:xfrm>
            <a:off x="9043986" y="-1586"/>
            <a:ext cx="28575" cy="620711"/>
          </a:xfrm>
          <a:prstGeom prst="rect">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68" name="Shape 168"/>
          <p:cNvSpPr txBox="1"/>
          <p:nvPr/>
        </p:nvSpPr>
        <p:spPr>
          <a:xfrm>
            <a:off x="9024936" y="-1586"/>
            <a:ext cx="9524" cy="620711"/>
          </a:xfrm>
          <a:prstGeom prst="rect">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69" name="Shape 169"/>
          <p:cNvSpPr txBox="1"/>
          <p:nvPr/>
        </p:nvSpPr>
        <p:spPr>
          <a:xfrm>
            <a:off x="8975725" y="-1586"/>
            <a:ext cx="26987" cy="620711"/>
          </a:xfrm>
          <a:prstGeom prst="rect">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70" name="Shape 170"/>
          <p:cNvSpPr txBox="1"/>
          <p:nvPr/>
        </p:nvSpPr>
        <p:spPr>
          <a:xfrm>
            <a:off x="8915400" y="0"/>
            <a:ext cx="55561" cy="585786"/>
          </a:xfrm>
          <a:prstGeom prst="rect">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71" name="Shape 171"/>
          <p:cNvSpPr txBox="1"/>
          <p:nvPr/>
        </p:nvSpPr>
        <p:spPr>
          <a:xfrm>
            <a:off x="8874125" y="0"/>
            <a:ext cx="7937" cy="585786"/>
          </a:xfrm>
          <a:prstGeom prst="rect">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72" name="Shape 172"/>
          <p:cNvSpPr txBox="1">
            <a:spLocks noGrp="1"/>
          </p:cNvSpPr>
          <p:nvPr>
            <p:ph type="title"/>
          </p:nvPr>
        </p:nvSpPr>
        <p:spPr>
          <a:xfrm>
            <a:off x="457200" y="1143000"/>
            <a:ext cx="8229600" cy="1066799"/>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1pPr>
            <a:lvl2pPr marL="0" marR="0" lvl="1"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2pPr>
            <a:lvl3pPr marL="0" marR="0" lvl="2"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3pPr>
            <a:lvl4pPr marL="0" marR="0" lvl="3"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4pPr>
            <a:lvl5pPr marL="0" marR="0" lvl="4"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5pPr>
            <a:lvl6pPr marL="457200" marR="0" lvl="5"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6pPr>
            <a:lvl7pPr marL="914400" marR="0" lvl="6"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7pPr>
            <a:lvl8pPr marL="1371600" marR="0" lvl="7"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8pPr>
            <a:lvl9pPr marL="1828800" marR="0" lvl="8"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9pPr>
          </a:lstStyle>
          <a:p>
            <a:endParaRPr/>
          </a:p>
        </p:txBody>
      </p:sp>
      <p:sp>
        <p:nvSpPr>
          <p:cNvPr id="173" name="Shape 173"/>
          <p:cNvSpPr txBox="1">
            <a:spLocks noGrp="1"/>
          </p:cNvSpPr>
          <p:nvPr>
            <p:ph type="body" idx="1"/>
          </p:nvPr>
        </p:nvSpPr>
        <p:spPr>
          <a:xfrm>
            <a:off x="457200" y="2249486"/>
            <a:ext cx="8229600" cy="4324349"/>
          </a:xfrm>
          <a:prstGeom prst="rect">
            <a:avLst/>
          </a:prstGeom>
          <a:noFill/>
          <a:ln>
            <a:noFill/>
          </a:ln>
        </p:spPr>
        <p:txBody>
          <a:bodyPr lIns="91425" tIns="91425" rIns="91425" bIns="91425" anchor="t" anchorCtr="0"/>
          <a:lstStyle>
            <a:lvl1pPr marL="365125" marR="0" lvl="0" indent="-85725" algn="l" rtl="0">
              <a:spcBef>
                <a:spcPts val="300"/>
              </a:spcBef>
              <a:spcAft>
                <a:spcPts val="0"/>
              </a:spcAft>
              <a:buClr>
                <a:srgbClr val="A04DA3"/>
              </a:buClr>
              <a:buSzPct val="100000"/>
              <a:buFont typeface="Georgia"/>
              <a:buChar char="•"/>
              <a:defRPr sz="2800" b="0" i="0" u="none" strike="noStrike" cap="none">
                <a:solidFill>
                  <a:schemeClr val="dk1"/>
                </a:solidFill>
                <a:latin typeface="Georgia"/>
                <a:ea typeface="Georgia"/>
                <a:cs typeface="Georgia"/>
                <a:sym typeface="Georgia"/>
              </a:defRPr>
            </a:lvl1pPr>
            <a:lvl2pPr marL="657225" marR="0" lvl="1" indent="-85725" algn="l" rtl="0">
              <a:spcBef>
                <a:spcPts val="300"/>
              </a:spcBef>
              <a:spcAft>
                <a:spcPts val="0"/>
              </a:spcAft>
              <a:buClr>
                <a:schemeClr val="accent2"/>
              </a:buClr>
              <a:buSzPct val="100000"/>
              <a:buFont typeface="Georgia"/>
              <a:buChar char="▫"/>
              <a:defRPr sz="2600" b="0" i="0" u="none" strike="noStrike" cap="none">
                <a:solidFill>
                  <a:schemeClr val="accent2"/>
                </a:solidFill>
                <a:latin typeface="Georgia"/>
                <a:ea typeface="Georgia"/>
                <a:cs typeface="Georgia"/>
                <a:sym typeface="Georgia"/>
              </a:defRPr>
            </a:lvl2pPr>
            <a:lvl3pPr marL="922338" marR="0" lvl="2" indent="-71437" algn="l" rtl="0">
              <a:spcBef>
                <a:spcPts val="300"/>
              </a:spcBef>
              <a:spcAft>
                <a:spcPts val="0"/>
              </a:spcAft>
              <a:buClr>
                <a:schemeClr val="accent1"/>
              </a:buClr>
              <a:buSzPct val="100000"/>
              <a:buFont typeface="Noto Sans Symbols"/>
              <a:buChar char="⚫"/>
              <a:defRPr sz="2400" b="0" i="0" u="none" strike="noStrike" cap="none">
                <a:solidFill>
                  <a:schemeClr val="accent1"/>
                </a:solidFill>
                <a:latin typeface="Georgia"/>
                <a:ea typeface="Georgia"/>
                <a:cs typeface="Georgia"/>
                <a:sym typeface="Georgia"/>
              </a:defRPr>
            </a:lvl3pPr>
            <a:lvl4pPr marL="1179513" marR="0" lvl="3" indent="-61912" algn="l" rtl="0">
              <a:spcBef>
                <a:spcPts val="300"/>
              </a:spcBef>
              <a:spcAft>
                <a:spcPts val="0"/>
              </a:spcAft>
              <a:buClr>
                <a:schemeClr val="accent1"/>
              </a:buClr>
              <a:buSzPct val="100000"/>
              <a:buFont typeface="Noto Sans Symbols"/>
              <a:buChar char="⚫"/>
              <a:defRPr sz="2200" b="0" i="0" u="none" strike="noStrike" cap="none">
                <a:solidFill>
                  <a:schemeClr val="accent1"/>
                </a:solidFill>
                <a:latin typeface="Georgia"/>
                <a:ea typeface="Georgia"/>
                <a:cs typeface="Georgia"/>
                <a:sym typeface="Georgia"/>
              </a:defRPr>
            </a:lvl4pPr>
            <a:lvl5pPr marL="1389063" marR="0" lvl="4" indent="-55562" algn="l" rtl="0">
              <a:spcBef>
                <a:spcPts val="300"/>
              </a:spcBef>
              <a:spcAft>
                <a:spcPts val="0"/>
              </a:spcAft>
              <a:buClr>
                <a:srgbClr val="A04DA3"/>
              </a:buClr>
              <a:buSzPct val="100000"/>
              <a:buFont typeface="Georgia"/>
              <a:buChar char="▫"/>
              <a:defRPr sz="2000" b="0" i="0" u="none" strike="noStrike" cap="none">
                <a:solidFill>
                  <a:srgbClr val="A04DA3"/>
                </a:solidFill>
                <a:latin typeface="Georgia"/>
                <a:ea typeface="Georgia"/>
                <a:cs typeface="Georgia"/>
                <a:sym typeface="Georgia"/>
              </a:defRPr>
            </a:lvl5pPr>
            <a:lvl6pPr marL="1609344" marR="0" lvl="5" indent="-72644" algn="l" rtl="0">
              <a:spcBef>
                <a:spcPts val="300"/>
              </a:spcBef>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6pPr>
            <a:lvl7pPr marL="1828800" marR="0" lvl="6" indent="-88900" algn="l" rtl="0">
              <a:spcBef>
                <a:spcPts val="300"/>
              </a:spcBef>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7pPr>
            <a:lvl8pPr marL="2029968" marR="0" lvl="7" indent="-93217" algn="l" rtl="0">
              <a:spcBef>
                <a:spcPts val="300"/>
              </a:spcBef>
              <a:buClr>
                <a:schemeClr val="accent3"/>
              </a:buClr>
              <a:buSzPct val="100000"/>
              <a:buFont typeface="Georgia"/>
              <a:buChar char="◦"/>
              <a:defRPr sz="1500" b="0" i="0" u="none" strike="noStrike" cap="none">
                <a:solidFill>
                  <a:schemeClr val="accent3"/>
                </a:solidFill>
                <a:latin typeface="Georgia"/>
                <a:ea typeface="Georgia"/>
                <a:cs typeface="Georgia"/>
                <a:sym typeface="Georgia"/>
              </a:defRPr>
            </a:lvl8pPr>
            <a:lvl9pPr marL="2240280" marR="0" lvl="8" indent="-93979" algn="l" rtl="0">
              <a:spcBef>
                <a:spcPts val="300"/>
              </a:spcBef>
              <a:buClr>
                <a:schemeClr val="accent3"/>
              </a:buClr>
              <a:buSzPct val="1000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174" name="Shape 174"/>
          <p:cNvSpPr txBox="1">
            <a:spLocks noGrp="1"/>
          </p:cNvSpPr>
          <p:nvPr>
            <p:ph type="dt" idx="10"/>
          </p:nvPr>
        </p:nvSpPr>
        <p:spPr>
          <a:xfrm>
            <a:off x="6583361" y="612775"/>
            <a:ext cx="957261"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800" b="0" i="0" u="none">
                <a:solidFill>
                  <a:srgbClr val="438086"/>
                </a:solidFill>
                <a:latin typeface="Georgia"/>
                <a:ea typeface="Georgia"/>
                <a:cs typeface="Georgia"/>
                <a:sym typeface="Georgia"/>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75" name="Shape 175"/>
          <p:cNvSpPr txBox="1">
            <a:spLocks noGrp="1"/>
          </p:cNvSpPr>
          <p:nvPr>
            <p:ph type="ftr" idx="11"/>
          </p:nvPr>
        </p:nvSpPr>
        <p:spPr>
          <a:xfrm>
            <a:off x="5257800" y="612775"/>
            <a:ext cx="1325562"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76" name="Shape 176"/>
          <p:cNvSpPr txBox="1">
            <a:spLocks noGrp="1"/>
          </p:cNvSpPr>
          <p:nvPr>
            <p:ph type="sldNum" idx="12"/>
          </p:nvPr>
        </p:nvSpPr>
        <p:spPr>
          <a:xfrm>
            <a:off x="8174036" y="1586"/>
            <a:ext cx="762000" cy="366711"/>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FFFFFF"/>
              </a:buClr>
              <a:buSzPct val="25000"/>
              <a:buFont typeface="Georgia"/>
              <a:buNone/>
            </a:pPr>
            <a:fld id="{00000000-1234-1234-1234-123412341234}" type="slidenum">
              <a:rPr lang="en-US" sz="1800" b="0" i="0" u="none">
                <a:solidFill>
                  <a:srgbClr val="FFFFFF"/>
                </a:solidFill>
                <a:latin typeface="Georgia"/>
                <a:ea typeface="Georgia"/>
                <a:cs typeface="Georgia"/>
                <a:sym typeface="Georgia"/>
              </a:rPr>
              <a:t>‹#›</a:t>
            </a:fld>
            <a:endParaRPr lang="en-US" sz="1800" b="0" i="0" u="none">
              <a:solidFill>
                <a:srgbClr val="FFFFFF"/>
              </a:solidFill>
              <a:latin typeface="Georgia"/>
              <a:ea typeface="Georgia"/>
              <a:cs typeface="Georgia"/>
              <a:sym typeface="Georgia"/>
            </a:endParaRPr>
          </a:p>
        </p:txBody>
      </p:sp>
    </p:spTree>
  </p:cSld>
  <p:clrMap bg1="lt1" tx1="dk1" bg2="dk2" tx2="lt2" accent1="accent1" accent2="accent2" accent3="accent3" accent4="accent4" accent5="accent5" accent6="accent6" hlink="hlink" folHlink="folHlink"/>
  <p:sldLayoutIdLst>
    <p:sldLayoutId id="214748366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2"/>
        <p:cNvGrpSpPr/>
        <p:nvPr/>
      </p:nvGrpSpPr>
      <p:grpSpPr>
        <a:xfrm>
          <a:off x="0" y="0"/>
          <a:ext cx="0" cy="0"/>
          <a:chOff x="0" y="0"/>
          <a:chExt cx="0" cy="0"/>
        </a:xfrm>
      </p:grpSpPr>
      <p:sp>
        <p:nvSpPr>
          <p:cNvPr id="183" name="Shape 183"/>
          <p:cNvSpPr txBox="1"/>
          <p:nvPr/>
        </p:nvSpPr>
        <p:spPr>
          <a:xfrm>
            <a:off x="0" y="366712"/>
            <a:ext cx="9144000" cy="84137"/>
          </a:xfrm>
          <a:prstGeom prst="rect">
            <a:avLst/>
          </a:prstGeom>
          <a:solidFill>
            <a:schemeClr val="accent2">
              <a:alpha val="49803"/>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84" name="Shape 184"/>
          <p:cNvSpPr txBox="1"/>
          <p:nvPr/>
        </p:nvSpPr>
        <p:spPr>
          <a:xfrm>
            <a:off x="0" y="0"/>
            <a:ext cx="9144000" cy="311149"/>
          </a:xfrm>
          <a:prstGeom prst="rect">
            <a:avLst/>
          </a:prstGeom>
          <a:solidFill>
            <a:schemeClr val="dk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85" name="Shape 185"/>
          <p:cNvSpPr txBox="1"/>
          <p:nvPr/>
        </p:nvSpPr>
        <p:spPr>
          <a:xfrm>
            <a:off x="0" y="307975"/>
            <a:ext cx="9144000" cy="92074"/>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86" name="Shape 186"/>
          <p:cNvSpPr txBox="1"/>
          <p:nvPr/>
        </p:nvSpPr>
        <p:spPr>
          <a:xfrm rot="10800000" flipH="1">
            <a:off x="5410200" y="360362"/>
            <a:ext cx="3733800" cy="90486"/>
          </a:xfrm>
          <a:prstGeom prst="rect">
            <a:avLst/>
          </a:prstGeom>
          <a:solidFill>
            <a:schemeClr val="accent2"/>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87" name="Shape 187"/>
          <p:cNvSpPr txBox="1"/>
          <p:nvPr/>
        </p:nvSpPr>
        <p:spPr>
          <a:xfrm rot="10800000" flipH="1">
            <a:off x="5410200" y="439737"/>
            <a:ext cx="3733800" cy="180975"/>
          </a:xfrm>
          <a:prstGeom prst="rect">
            <a:avLst/>
          </a:prstGeom>
          <a:solidFill>
            <a:schemeClr val="accent2">
              <a:alpha val="49803"/>
            </a:schemeClr>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88" name="Shape 188"/>
          <p:cNvSpPr/>
          <p:nvPr/>
        </p:nvSpPr>
        <p:spPr>
          <a:xfrm>
            <a:off x="5407025" y="496887"/>
            <a:ext cx="3063874" cy="28575"/>
          </a:xfrm>
          <a:prstGeom prst="roundRect">
            <a:avLst>
              <a:gd name="adj" fmla="val 16667"/>
            </a:avLst>
          </a:prstGeom>
          <a:solidFill>
            <a:schemeClr val="l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89" name="Shape 189"/>
          <p:cNvSpPr/>
          <p:nvPr/>
        </p:nvSpPr>
        <p:spPr>
          <a:xfrm>
            <a:off x="7373936" y="588962"/>
            <a:ext cx="1600199" cy="36512"/>
          </a:xfrm>
          <a:prstGeom prst="roundRect">
            <a:avLst>
              <a:gd name="adj" fmla="val 16667"/>
            </a:avLst>
          </a:prstGeom>
          <a:solidFill>
            <a:schemeClr val="l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90" name="Shape 190"/>
          <p:cNvSpPr txBox="1"/>
          <p:nvPr/>
        </p:nvSpPr>
        <p:spPr>
          <a:xfrm>
            <a:off x="9085261" y="-1586"/>
            <a:ext cx="57150" cy="620711"/>
          </a:xfrm>
          <a:prstGeom prst="rect">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91" name="Shape 191"/>
          <p:cNvSpPr txBox="1"/>
          <p:nvPr/>
        </p:nvSpPr>
        <p:spPr>
          <a:xfrm>
            <a:off x="9043986" y="-1586"/>
            <a:ext cx="28575" cy="620711"/>
          </a:xfrm>
          <a:prstGeom prst="rect">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92" name="Shape 192"/>
          <p:cNvSpPr txBox="1"/>
          <p:nvPr/>
        </p:nvSpPr>
        <p:spPr>
          <a:xfrm>
            <a:off x="9024936" y="-1586"/>
            <a:ext cx="9524" cy="620711"/>
          </a:xfrm>
          <a:prstGeom prst="rect">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93" name="Shape 193"/>
          <p:cNvSpPr txBox="1"/>
          <p:nvPr/>
        </p:nvSpPr>
        <p:spPr>
          <a:xfrm>
            <a:off x="8975725" y="-1586"/>
            <a:ext cx="26987" cy="620711"/>
          </a:xfrm>
          <a:prstGeom prst="rect">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94" name="Shape 194"/>
          <p:cNvSpPr txBox="1"/>
          <p:nvPr/>
        </p:nvSpPr>
        <p:spPr>
          <a:xfrm>
            <a:off x="8915400" y="0"/>
            <a:ext cx="55561" cy="585786"/>
          </a:xfrm>
          <a:prstGeom prst="rect">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95" name="Shape 195"/>
          <p:cNvSpPr txBox="1"/>
          <p:nvPr/>
        </p:nvSpPr>
        <p:spPr>
          <a:xfrm>
            <a:off x="8874125" y="0"/>
            <a:ext cx="7937" cy="585786"/>
          </a:xfrm>
          <a:prstGeom prst="rect">
            <a:avLst/>
          </a:prstGeom>
          <a:solidFill>
            <a:srgbClr val="FFFFFF"/>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196" name="Shape 196"/>
          <p:cNvSpPr txBox="1">
            <a:spLocks noGrp="1"/>
          </p:cNvSpPr>
          <p:nvPr>
            <p:ph type="title"/>
          </p:nvPr>
        </p:nvSpPr>
        <p:spPr>
          <a:xfrm>
            <a:off x="457200" y="1143000"/>
            <a:ext cx="8229600" cy="1066799"/>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1pPr>
            <a:lvl2pPr marL="0" marR="0" lvl="1"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2pPr>
            <a:lvl3pPr marL="0" marR="0" lvl="2"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3pPr>
            <a:lvl4pPr marL="0" marR="0" lvl="3"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4pPr>
            <a:lvl5pPr marL="0" marR="0" lvl="4"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5pPr>
            <a:lvl6pPr marL="457200" marR="0" lvl="5"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6pPr>
            <a:lvl7pPr marL="914400" marR="0" lvl="6"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7pPr>
            <a:lvl8pPr marL="1371600" marR="0" lvl="7"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8pPr>
            <a:lvl9pPr marL="1828800" marR="0" lvl="8" indent="0" algn="l" rtl="0">
              <a:spcBef>
                <a:spcPts val="0"/>
              </a:spcBef>
              <a:spcAft>
                <a:spcPts val="0"/>
              </a:spcAft>
              <a:buNone/>
              <a:defRPr sz="4000" b="0" i="0" u="none" strike="noStrike" cap="none">
                <a:solidFill>
                  <a:schemeClr val="dk2"/>
                </a:solidFill>
                <a:latin typeface="Trebuchet MS"/>
                <a:ea typeface="Trebuchet MS"/>
                <a:cs typeface="Trebuchet MS"/>
                <a:sym typeface="Trebuchet MS"/>
              </a:defRPr>
            </a:lvl9pPr>
          </a:lstStyle>
          <a:p>
            <a:endParaRPr/>
          </a:p>
        </p:txBody>
      </p:sp>
      <p:sp>
        <p:nvSpPr>
          <p:cNvPr id="197" name="Shape 197"/>
          <p:cNvSpPr txBox="1">
            <a:spLocks noGrp="1"/>
          </p:cNvSpPr>
          <p:nvPr>
            <p:ph type="body" idx="1"/>
          </p:nvPr>
        </p:nvSpPr>
        <p:spPr>
          <a:xfrm>
            <a:off x="457200" y="2249486"/>
            <a:ext cx="8229600" cy="4324349"/>
          </a:xfrm>
          <a:prstGeom prst="rect">
            <a:avLst/>
          </a:prstGeom>
          <a:noFill/>
          <a:ln>
            <a:noFill/>
          </a:ln>
        </p:spPr>
        <p:txBody>
          <a:bodyPr lIns="91425" tIns="91425" rIns="91425" bIns="91425" anchor="t" anchorCtr="0"/>
          <a:lstStyle>
            <a:lvl1pPr marL="365125" marR="0" lvl="0" indent="-85725" algn="l" rtl="0">
              <a:spcBef>
                <a:spcPts val="300"/>
              </a:spcBef>
              <a:spcAft>
                <a:spcPts val="0"/>
              </a:spcAft>
              <a:buClr>
                <a:srgbClr val="A04DA3"/>
              </a:buClr>
              <a:buSzPct val="100000"/>
              <a:buFont typeface="Georgia"/>
              <a:buChar char="•"/>
              <a:defRPr sz="2800" b="0" i="0" u="none" strike="noStrike" cap="none">
                <a:solidFill>
                  <a:schemeClr val="dk1"/>
                </a:solidFill>
                <a:latin typeface="Georgia"/>
                <a:ea typeface="Georgia"/>
                <a:cs typeface="Georgia"/>
                <a:sym typeface="Georgia"/>
              </a:defRPr>
            </a:lvl1pPr>
            <a:lvl2pPr marL="657225" marR="0" lvl="1" indent="-85725" algn="l" rtl="0">
              <a:spcBef>
                <a:spcPts val="300"/>
              </a:spcBef>
              <a:spcAft>
                <a:spcPts val="0"/>
              </a:spcAft>
              <a:buClr>
                <a:schemeClr val="accent2"/>
              </a:buClr>
              <a:buSzPct val="100000"/>
              <a:buFont typeface="Georgia"/>
              <a:buChar char="▫"/>
              <a:defRPr sz="2600" b="0" i="0" u="none" strike="noStrike" cap="none">
                <a:solidFill>
                  <a:schemeClr val="accent2"/>
                </a:solidFill>
                <a:latin typeface="Georgia"/>
                <a:ea typeface="Georgia"/>
                <a:cs typeface="Georgia"/>
                <a:sym typeface="Georgia"/>
              </a:defRPr>
            </a:lvl2pPr>
            <a:lvl3pPr marL="922338" marR="0" lvl="2" indent="-71437" algn="l" rtl="0">
              <a:spcBef>
                <a:spcPts val="300"/>
              </a:spcBef>
              <a:spcAft>
                <a:spcPts val="0"/>
              </a:spcAft>
              <a:buClr>
                <a:schemeClr val="accent1"/>
              </a:buClr>
              <a:buSzPct val="100000"/>
              <a:buFont typeface="Noto Sans Symbols"/>
              <a:buChar char="⚫"/>
              <a:defRPr sz="2400" b="0" i="0" u="none" strike="noStrike" cap="none">
                <a:solidFill>
                  <a:schemeClr val="accent1"/>
                </a:solidFill>
                <a:latin typeface="Georgia"/>
                <a:ea typeface="Georgia"/>
                <a:cs typeface="Georgia"/>
                <a:sym typeface="Georgia"/>
              </a:defRPr>
            </a:lvl3pPr>
            <a:lvl4pPr marL="1179513" marR="0" lvl="3" indent="-61912" algn="l" rtl="0">
              <a:spcBef>
                <a:spcPts val="300"/>
              </a:spcBef>
              <a:spcAft>
                <a:spcPts val="0"/>
              </a:spcAft>
              <a:buClr>
                <a:schemeClr val="accent1"/>
              </a:buClr>
              <a:buSzPct val="100000"/>
              <a:buFont typeface="Noto Sans Symbols"/>
              <a:buChar char="⚫"/>
              <a:defRPr sz="2200" b="0" i="0" u="none" strike="noStrike" cap="none">
                <a:solidFill>
                  <a:schemeClr val="accent1"/>
                </a:solidFill>
                <a:latin typeface="Georgia"/>
                <a:ea typeface="Georgia"/>
                <a:cs typeface="Georgia"/>
                <a:sym typeface="Georgia"/>
              </a:defRPr>
            </a:lvl4pPr>
            <a:lvl5pPr marL="1389063" marR="0" lvl="4" indent="-55562" algn="l" rtl="0">
              <a:spcBef>
                <a:spcPts val="300"/>
              </a:spcBef>
              <a:spcAft>
                <a:spcPts val="0"/>
              </a:spcAft>
              <a:buClr>
                <a:srgbClr val="A04DA3"/>
              </a:buClr>
              <a:buSzPct val="100000"/>
              <a:buFont typeface="Georgia"/>
              <a:buChar char="▫"/>
              <a:defRPr sz="2000" b="0" i="0" u="none" strike="noStrike" cap="none">
                <a:solidFill>
                  <a:srgbClr val="A04DA3"/>
                </a:solidFill>
                <a:latin typeface="Georgia"/>
                <a:ea typeface="Georgia"/>
                <a:cs typeface="Georgia"/>
                <a:sym typeface="Georgia"/>
              </a:defRPr>
            </a:lvl5pPr>
            <a:lvl6pPr marL="1609344" marR="0" lvl="5" indent="-72644" algn="l" rtl="0">
              <a:spcBef>
                <a:spcPts val="300"/>
              </a:spcBef>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6pPr>
            <a:lvl7pPr marL="1828800" marR="0" lvl="6" indent="-88900" algn="l" rtl="0">
              <a:spcBef>
                <a:spcPts val="300"/>
              </a:spcBef>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7pPr>
            <a:lvl8pPr marL="2029968" marR="0" lvl="7" indent="-93217" algn="l" rtl="0">
              <a:spcBef>
                <a:spcPts val="300"/>
              </a:spcBef>
              <a:buClr>
                <a:schemeClr val="accent3"/>
              </a:buClr>
              <a:buSzPct val="100000"/>
              <a:buFont typeface="Georgia"/>
              <a:buChar char="◦"/>
              <a:defRPr sz="1500" b="0" i="0" u="none" strike="noStrike" cap="none">
                <a:solidFill>
                  <a:schemeClr val="accent3"/>
                </a:solidFill>
                <a:latin typeface="Georgia"/>
                <a:ea typeface="Georgia"/>
                <a:cs typeface="Georgia"/>
                <a:sym typeface="Georgia"/>
              </a:defRPr>
            </a:lvl8pPr>
            <a:lvl9pPr marL="2240280" marR="0" lvl="8" indent="-93979" algn="l" rtl="0">
              <a:spcBef>
                <a:spcPts val="300"/>
              </a:spcBef>
              <a:buClr>
                <a:schemeClr val="accent3"/>
              </a:buClr>
              <a:buSzPct val="1000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198" name="Shape 198"/>
          <p:cNvSpPr txBox="1">
            <a:spLocks noGrp="1"/>
          </p:cNvSpPr>
          <p:nvPr>
            <p:ph type="dt" idx="10"/>
          </p:nvPr>
        </p:nvSpPr>
        <p:spPr>
          <a:xfrm>
            <a:off x="6586536" y="612775"/>
            <a:ext cx="957261"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800" b="0" i="0" u="none">
                <a:solidFill>
                  <a:srgbClr val="438086"/>
                </a:solidFill>
                <a:latin typeface="Georgia"/>
                <a:ea typeface="Georgia"/>
                <a:cs typeface="Georgia"/>
                <a:sym typeface="Georgia"/>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199" name="Shape 199"/>
          <p:cNvSpPr txBox="1">
            <a:spLocks noGrp="1"/>
          </p:cNvSpPr>
          <p:nvPr>
            <p:ph type="ftr" idx="11"/>
          </p:nvPr>
        </p:nvSpPr>
        <p:spPr>
          <a:xfrm>
            <a:off x="5257800" y="612775"/>
            <a:ext cx="1325562"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a:ea typeface="Calibri"/>
                <a:cs typeface="Calibri"/>
                <a:sym typeface="Calibri"/>
              </a:defRPr>
            </a:lvl9pPr>
          </a:lstStyle>
          <a:p>
            <a:endParaRPr/>
          </a:p>
        </p:txBody>
      </p:sp>
      <p:sp>
        <p:nvSpPr>
          <p:cNvPr id="200" name="Shape 200"/>
          <p:cNvSpPr txBox="1">
            <a:spLocks noGrp="1"/>
          </p:cNvSpPr>
          <p:nvPr>
            <p:ph type="sldNum" idx="12"/>
          </p:nvPr>
        </p:nvSpPr>
        <p:spPr>
          <a:xfrm>
            <a:off x="8174036" y="1586"/>
            <a:ext cx="762000" cy="366711"/>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FFFFFF"/>
              </a:buClr>
              <a:buSzPct val="25000"/>
              <a:buFont typeface="Georgia"/>
              <a:buNone/>
            </a:pPr>
            <a:fld id="{00000000-1234-1234-1234-123412341234}" type="slidenum">
              <a:rPr lang="en-US" sz="1800" b="0" i="0" u="none">
                <a:solidFill>
                  <a:srgbClr val="FFFFFF"/>
                </a:solidFill>
                <a:latin typeface="Georgia"/>
                <a:ea typeface="Georgia"/>
                <a:cs typeface="Georgia"/>
                <a:sym typeface="Georgia"/>
              </a:rPr>
              <a:t>‹#›</a:t>
            </a:fld>
            <a:endParaRPr lang="en-US" sz="1800" b="0" i="0" u="none">
              <a:solidFill>
                <a:srgbClr val="FFFFFF"/>
              </a:solidFill>
              <a:latin typeface="Georgia"/>
              <a:ea typeface="Georgia"/>
              <a:cs typeface="Georgia"/>
              <a:sym typeface="Georgia"/>
            </a:endParaRPr>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youtu.be/EmtIofdeUbc"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6.xml"/><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33.jpg"/></Relationships>
</file>

<file path=ppt/slides/_rels/slide2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hyperlink" Target="http://media.hhmi.org/biointeractive/films/OriginSpecies-Lizards.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6.xml"/><Relationship Id="rId1" Type="http://schemas.openxmlformats.org/officeDocument/2006/relationships/slideLayout" Target="../slideLayouts/slideLayout14.xm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7.xml"/><Relationship Id="rId1" Type="http://schemas.openxmlformats.org/officeDocument/2006/relationships/slideLayout" Target="../slideLayouts/slideLayout14.xml"/><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14.xml"/><Relationship Id="rId5" Type="http://schemas.openxmlformats.org/officeDocument/2006/relationships/image" Target="../media/image49.jpg"/><Relationship Id="rId4" Type="http://schemas.openxmlformats.org/officeDocument/2006/relationships/image" Target="../media/image48.png"/></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9.xml"/><Relationship Id="rId1" Type="http://schemas.openxmlformats.org/officeDocument/2006/relationships/slideLayout" Target="../slideLayouts/slideLayout14.xml"/><Relationship Id="rId5" Type="http://schemas.openxmlformats.org/officeDocument/2006/relationships/image" Target="../media/image52.jpg"/><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59.jpg"/><Relationship Id="rId4" Type="http://schemas.openxmlformats.org/officeDocument/2006/relationships/image" Target="../media/image58.jpg"/></Relationships>
</file>

<file path=ppt/slides/_rels/slide4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65.png"/><Relationship Id="rId4" Type="http://schemas.openxmlformats.org/officeDocument/2006/relationships/image" Target="../media/image64.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69.png"/></Relationships>
</file>

<file path=ppt/slides/_rels/slide55.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55.xml"/><Relationship Id="rId1" Type="http://schemas.openxmlformats.org/officeDocument/2006/relationships/slideLayout" Target="../slideLayouts/slideLayout15.xml"/><Relationship Id="rId4" Type="http://schemas.openxmlformats.org/officeDocument/2006/relationships/image" Target="../media/image71.jpg"/></Relationships>
</file>

<file path=ppt/slides/_rels/slide56.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74.jpg"/></Relationships>
</file>

<file path=ppt/slides/_rels/slide58.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381000" y="609600"/>
            <a:ext cx="8229600" cy="10667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3E3F68"/>
              </a:buClr>
              <a:buSzPct val="25000"/>
              <a:buFont typeface="Trebuchet MS"/>
              <a:buNone/>
            </a:pPr>
            <a:r>
              <a:rPr lang="en-US" sz="4000" b="1" i="0" u="none" strike="noStrike" cap="none">
                <a:solidFill>
                  <a:srgbClr val="3E3F68"/>
                </a:solidFill>
                <a:latin typeface="Trebuchet MS"/>
                <a:ea typeface="Trebuchet MS"/>
                <a:cs typeface="Trebuchet MS"/>
                <a:sym typeface="Trebuchet MS"/>
              </a:rPr>
              <a:t>Ch. 23 Warm-Up</a:t>
            </a:r>
          </a:p>
        </p:txBody>
      </p:sp>
      <p:sp>
        <p:nvSpPr>
          <p:cNvPr id="210" name="Shape 210"/>
          <p:cNvSpPr txBox="1">
            <a:spLocks noGrp="1"/>
          </p:cNvSpPr>
          <p:nvPr>
            <p:ph type="body" idx="1"/>
          </p:nvPr>
        </p:nvSpPr>
        <p:spPr>
          <a:xfrm>
            <a:off x="304800" y="1676400"/>
            <a:ext cx="8686800" cy="4897436"/>
          </a:xfrm>
          <a:prstGeom prst="rect">
            <a:avLst/>
          </a:prstGeom>
          <a:noFill/>
          <a:ln>
            <a:noFill/>
          </a:ln>
        </p:spPr>
        <p:txBody>
          <a:bodyPr lIns="91425" tIns="45700" rIns="91425" bIns="45700" anchor="t" anchorCtr="0">
            <a:noAutofit/>
          </a:bodyPr>
          <a:lstStyle/>
          <a:p>
            <a:pPr marL="623887" marR="0" lvl="0" indent="-522287" algn="l" rtl="0">
              <a:lnSpc>
                <a:spcPct val="90000"/>
              </a:lnSpc>
              <a:spcBef>
                <a:spcPts val="0"/>
              </a:spcBef>
              <a:spcAft>
                <a:spcPts val="0"/>
              </a:spcAft>
              <a:buClr>
                <a:srgbClr val="A04DA3"/>
              </a:buClr>
              <a:buSzPct val="25000"/>
              <a:buFont typeface="Georgia"/>
              <a:buNone/>
            </a:pPr>
            <a:r>
              <a:rPr lang="en-US" sz="2400" b="0" i="0" u="none" strike="noStrike" cap="none" dirty="0" smtClean="0">
                <a:solidFill>
                  <a:schemeClr val="dk1"/>
                </a:solidFill>
                <a:latin typeface="Georgia"/>
                <a:ea typeface="Georgia"/>
                <a:cs typeface="Georgia"/>
                <a:sym typeface="Georgia"/>
              </a:rPr>
              <a:t>The allele fort he ability to roll one’s tongue is dominant over the allele for the lack of this ability. In a population of 1000 individuals, 360 show the recessive phenotype.  How many individuals would you expect to be homozygous dominant and heterozygous for this trait?</a:t>
            </a:r>
            <a:endParaRPr lang="en-US" sz="2400" b="0" i="0" u="none" strike="noStrike" cap="none" dirty="0">
              <a:solidFill>
                <a:schemeClr val="dk1"/>
              </a:solidFill>
              <a:latin typeface="Georgia"/>
              <a:ea typeface="Georgia"/>
              <a:cs typeface="Georgia"/>
              <a:sym typeface="Georgia"/>
            </a:endParaRPr>
          </a:p>
          <a:p>
            <a:pPr marL="623887" marR="0" lvl="0" indent="-522287" algn="l" rtl="0">
              <a:lnSpc>
                <a:spcPct val="90000"/>
              </a:lnSpc>
              <a:spcBef>
                <a:spcPts val="300"/>
              </a:spcBef>
              <a:spcAft>
                <a:spcPts val="0"/>
              </a:spcAft>
              <a:buClr>
                <a:srgbClr val="A04DA3"/>
              </a:buClr>
              <a:buSzPct val="25000"/>
              <a:buFont typeface="Georgia"/>
              <a:buNone/>
            </a:pPr>
            <a:endParaRPr sz="2400" b="0" i="0" u="none" strike="noStrike" cap="none" dirty="0">
              <a:solidFill>
                <a:schemeClr val="dk1"/>
              </a:solidFill>
              <a:latin typeface="Georgia"/>
              <a:ea typeface="Georgia"/>
              <a:cs typeface="Georgia"/>
              <a:sym typeface="Georgia"/>
            </a:endParaRPr>
          </a:p>
          <a:p>
            <a:pPr marL="623887" marR="0" lvl="0" indent="-522287" algn="l" rtl="0">
              <a:lnSpc>
                <a:spcPct val="90000"/>
              </a:lnSpc>
              <a:spcBef>
                <a:spcPts val="300"/>
              </a:spcBef>
              <a:spcAft>
                <a:spcPts val="0"/>
              </a:spcAft>
              <a:buClr>
                <a:srgbClr val="A04DA3"/>
              </a:buClr>
              <a:buSzPct val="100000"/>
              <a:buFont typeface="Trebuchet MS"/>
              <a:buAutoNum type="arabicPeriod"/>
            </a:pPr>
            <a:r>
              <a:rPr lang="en-US" sz="2400" b="0" i="0" u="none" strike="noStrike" cap="none" dirty="0">
                <a:solidFill>
                  <a:schemeClr val="dk1"/>
                </a:solidFill>
                <a:latin typeface="Georgia"/>
                <a:ea typeface="Georgia"/>
                <a:cs typeface="Georgia"/>
                <a:sym typeface="Georgia"/>
              </a:rPr>
              <a:t>Use directional, stabilizing or disruptive selection to answer the following:</a:t>
            </a:r>
          </a:p>
          <a:p>
            <a:pPr marL="1181100" marR="0" lvl="2" indent="-520700" algn="l" rtl="0">
              <a:lnSpc>
                <a:spcPct val="90000"/>
              </a:lnSpc>
              <a:spcBef>
                <a:spcPts val="300"/>
              </a:spcBef>
              <a:spcAft>
                <a:spcPts val="0"/>
              </a:spcAft>
              <a:buClr>
                <a:srgbClr val="A04DA3"/>
              </a:buClr>
              <a:buSzPct val="100000"/>
              <a:buFont typeface="Trebuchet MS"/>
              <a:buAutoNum type="alphaLcParenR"/>
            </a:pPr>
            <a:r>
              <a:rPr lang="en-US" sz="2400" b="0" i="0" u="none" strike="noStrike" cap="none" dirty="0">
                <a:solidFill>
                  <a:schemeClr val="dk1"/>
                </a:solidFill>
                <a:latin typeface="Georgia"/>
                <a:ea typeface="Georgia"/>
                <a:cs typeface="Georgia"/>
                <a:sym typeface="Georgia"/>
              </a:rPr>
              <a:t>The mice in the Arizona desert have either dark or light fur.</a:t>
            </a:r>
          </a:p>
          <a:p>
            <a:pPr marL="1181100" marR="0" lvl="2" indent="-520700" algn="l" rtl="0">
              <a:lnSpc>
                <a:spcPct val="90000"/>
              </a:lnSpc>
              <a:spcBef>
                <a:spcPts val="300"/>
              </a:spcBef>
              <a:spcAft>
                <a:spcPts val="0"/>
              </a:spcAft>
              <a:buClr>
                <a:srgbClr val="A04DA3"/>
              </a:buClr>
              <a:buSzPct val="100000"/>
              <a:buFont typeface="Trebuchet MS"/>
              <a:buAutoNum type="alphaLcParenR"/>
            </a:pPr>
            <a:r>
              <a:rPr lang="en-US" sz="2400" b="0" i="0" u="none" strike="noStrike" cap="none" dirty="0">
                <a:solidFill>
                  <a:schemeClr val="dk1"/>
                </a:solidFill>
                <a:latin typeface="Georgia"/>
                <a:ea typeface="Georgia"/>
                <a:cs typeface="Georgia"/>
                <a:sym typeface="Georgia"/>
              </a:rPr>
              <a:t>Birds produce 4-5 eggs per clutch</a:t>
            </a:r>
          </a:p>
          <a:p>
            <a:pPr marL="1181100" marR="0" lvl="2" indent="-520700" algn="l" rtl="0">
              <a:lnSpc>
                <a:spcPct val="90000"/>
              </a:lnSpc>
              <a:spcBef>
                <a:spcPts val="300"/>
              </a:spcBef>
              <a:spcAft>
                <a:spcPts val="0"/>
              </a:spcAft>
              <a:buClr>
                <a:srgbClr val="A04DA3"/>
              </a:buClr>
              <a:buSzPct val="100000"/>
              <a:buFont typeface="Trebuchet MS"/>
              <a:buAutoNum type="alphaLcParenR"/>
            </a:pPr>
            <a:r>
              <a:rPr lang="en-US" sz="2400" b="0" i="0" u="none" strike="noStrike" cap="none" dirty="0">
                <a:solidFill>
                  <a:schemeClr val="dk1"/>
                </a:solidFill>
                <a:latin typeface="Georgia"/>
                <a:ea typeface="Georgia"/>
                <a:cs typeface="Georgia"/>
                <a:sym typeface="Georgia"/>
              </a:rPr>
              <a:t>Average human baby weighs 7 lbs.</a:t>
            </a:r>
          </a:p>
          <a:p>
            <a:pPr marL="1181100" marR="0" lvl="2" indent="-520700" algn="l" rtl="0">
              <a:lnSpc>
                <a:spcPct val="90000"/>
              </a:lnSpc>
              <a:spcBef>
                <a:spcPts val="300"/>
              </a:spcBef>
              <a:spcAft>
                <a:spcPts val="0"/>
              </a:spcAft>
              <a:buClr>
                <a:srgbClr val="A04DA3"/>
              </a:buClr>
              <a:buSzPct val="100000"/>
              <a:buFont typeface="Trebuchet MS"/>
              <a:buAutoNum type="alphaLcParenR"/>
            </a:pPr>
            <a:r>
              <a:rPr lang="en-US" sz="2400" b="0" i="0" u="none" strike="noStrike" cap="none" dirty="0">
                <a:solidFill>
                  <a:schemeClr val="dk1"/>
                </a:solidFill>
                <a:latin typeface="Georgia"/>
                <a:ea typeface="Georgia"/>
                <a:cs typeface="Georgia"/>
                <a:sym typeface="Georgia"/>
              </a:rPr>
              <a:t>Darwin's finches and beak size during drought</a:t>
            </a:r>
          </a:p>
          <a:p>
            <a:pPr marL="365125" marR="0" lvl="0" indent="-263525" algn="l" rtl="0">
              <a:spcBef>
                <a:spcPts val="300"/>
              </a:spcBef>
              <a:spcAft>
                <a:spcPts val="0"/>
              </a:spcAft>
              <a:buClr>
                <a:srgbClr val="A04DA3"/>
              </a:buClr>
              <a:buSzPct val="100000"/>
              <a:buFont typeface="Georgia"/>
              <a:buNone/>
            </a:pPr>
            <a:endParaRPr sz="2400" b="0" i="0" u="none" strike="noStrike" cap="none" dirty="0">
              <a:solidFill>
                <a:schemeClr val="dk1"/>
              </a:solidFill>
              <a:latin typeface="Georgia"/>
              <a:ea typeface="Georgia"/>
              <a:cs typeface="Georgia"/>
              <a:sym typeface="Georgi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Prezygotic barriers cont.</a:t>
            </a:r>
          </a:p>
        </p:txBody>
      </p:sp>
      <p:sp>
        <p:nvSpPr>
          <p:cNvPr id="285" name="Shape 285"/>
          <p:cNvSpPr txBox="1">
            <a:spLocks noGrp="1"/>
          </p:cNvSpPr>
          <p:nvPr>
            <p:ph type="body" idx="1"/>
          </p:nvPr>
        </p:nvSpPr>
        <p:spPr>
          <a:xfrm>
            <a:off x="457200" y="1600200"/>
            <a:ext cx="4038599" cy="4525961"/>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Arial"/>
              <a:buChar char="•"/>
            </a:pPr>
            <a:r>
              <a:rPr lang="en-US" sz="2800" b="0" i="0" u="none">
                <a:solidFill>
                  <a:schemeClr val="dk1"/>
                </a:solidFill>
                <a:latin typeface="Calibri"/>
                <a:ea typeface="Calibri"/>
                <a:cs typeface="Calibri"/>
                <a:sym typeface="Calibri"/>
              </a:rPr>
              <a:t>5. Gametic isolation: the egg and sperm of different species are incompatible. </a:t>
            </a:r>
          </a:p>
          <a:p>
            <a:pPr marL="742950" marR="0" lvl="1" indent="-285750" algn="l" rtl="0">
              <a:lnSpc>
                <a:spcPct val="90000"/>
              </a:lnSpc>
              <a:spcBef>
                <a:spcPts val="48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Gametic isolation is particularly important in aquatic environments because many aquatic animals release their gametes into the water, where fertilization takes place.</a:t>
            </a:r>
          </a:p>
        </p:txBody>
      </p:sp>
      <p:pic>
        <p:nvPicPr>
          <p:cNvPr id="286" name="Shape 286" descr="24_04bhReproBarriers_CNL"/>
          <p:cNvPicPr preferRelativeResize="0"/>
          <p:nvPr/>
        </p:nvPicPr>
        <p:blipFill rotWithShape="1">
          <a:blip r:embed="rId3">
            <a:alphaModFix/>
          </a:blip>
          <a:srcRect/>
          <a:stretch/>
        </p:blipFill>
        <p:spPr>
          <a:xfrm>
            <a:off x="6172200" y="1524000"/>
            <a:ext cx="2666999" cy="1970086"/>
          </a:xfrm>
          <a:prstGeom prst="rect">
            <a:avLst/>
          </a:prstGeom>
          <a:noFill/>
          <a:ln>
            <a:noFill/>
          </a:ln>
        </p:spPr>
      </p:pic>
      <p:pic>
        <p:nvPicPr>
          <p:cNvPr id="287" name="Shape 287" descr="http://media1.shmoop.com/images/biology/biobook_speciation_graphik_16.png"/>
          <p:cNvPicPr preferRelativeResize="0">
            <a:picLocks noGrp="1"/>
          </p:cNvPicPr>
          <p:nvPr>
            <p:ph type="body" idx="2"/>
          </p:nvPr>
        </p:nvPicPr>
        <p:blipFill rotWithShape="1">
          <a:blip r:embed="rId4">
            <a:alphaModFix/>
          </a:blip>
          <a:srcRect/>
          <a:stretch/>
        </p:blipFill>
        <p:spPr>
          <a:xfrm>
            <a:off x="4724400" y="3733800"/>
            <a:ext cx="2590800" cy="233203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body" idx="1"/>
          </p:nvPr>
        </p:nvSpPr>
        <p:spPr>
          <a:xfrm>
            <a:off x="304800" y="1143000"/>
            <a:ext cx="8534399" cy="3146425"/>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3200" b="0" i="0" u="sng">
                <a:solidFill>
                  <a:schemeClr val="dk1"/>
                </a:solidFill>
                <a:latin typeface="Calibri"/>
                <a:ea typeface="Calibri"/>
                <a:cs typeface="Calibri"/>
                <a:sym typeface="Calibri"/>
              </a:rPr>
              <a:t>Postzygotic barriers </a:t>
            </a:r>
            <a:r>
              <a:rPr lang="en-US" sz="3200" b="0" i="0" u="none">
                <a:solidFill>
                  <a:schemeClr val="dk1"/>
                </a:solidFill>
                <a:latin typeface="Calibri"/>
                <a:ea typeface="Calibri"/>
                <a:cs typeface="Calibri"/>
                <a:sym typeface="Calibri"/>
              </a:rPr>
              <a:t>prevent the hybrid zygote from developing into a viable, fertile adult:</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Reduced hybrid viability</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Reduced hybrid fertility</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Hybrid breakdown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Postzygotic barriers</a:t>
            </a:r>
          </a:p>
        </p:txBody>
      </p:sp>
      <p:sp>
        <p:nvSpPr>
          <p:cNvPr id="298" name="Shape 298"/>
          <p:cNvSpPr txBox="1">
            <a:spLocks noGrp="1"/>
          </p:cNvSpPr>
          <p:nvPr>
            <p:ph type="body" idx="1"/>
          </p:nvPr>
        </p:nvSpPr>
        <p:spPr>
          <a:xfrm>
            <a:off x="457200" y="1600200"/>
            <a:ext cx="4038599"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2800" b="0" i="0" u="sng">
                <a:solidFill>
                  <a:schemeClr val="dk1"/>
                </a:solidFill>
                <a:latin typeface="Calibri"/>
                <a:ea typeface="Calibri"/>
                <a:cs typeface="Calibri"/>
                <a:sym typeface="Calibri"/>
              </a:rPr>
              <a:t>1. Reduced hybrid viability</a:t>
            </a:r>
            <a:r>
              <a:rPr lang="en-US" sz="2800" b="0" i="0" u="none">
                <a:solidFill>
                  <a:schemeClr val="dk1"/>
                </a:solidFill>
                <a:latin typeface="Calibri"/>
                <a:ea typeface="Calibri"/>
                <a:cs typeface="Calibri"/>
                <a:sym typeface="Calibri"/>
              </a:rPr>
              <a:t>: Genes of the different parent species may interact and impair the hybrid’s development (lowered potential to survive compared to parents)</a:t>
            </a:r>
          </a:p>
        </p:txBody>
      </p:sp>
      <p:pic>
        <p:nvPicPr>
          <p:cNvPr id="299" name="Shape 299" descr="http://media1.shmoop.com/images/biology/biobook_speciation_graphik_18.png"/>
          <p:cNvPicPr preferRelativeResize="0">
            <a:picLocks noGrp="1"/>
          </p:cNvPicPr>
          <p:nvPr>
            <p:ph type="body" idx="2"/>
          </p:nvPr>
        </p:nvPicPr>
        <p:blipFill rotWithShape="1">
          <a:blip r:embed="rId3">
            <a:alphaModFix/>
          </a:blip>
          <a:srcRect/>
          <a:stretch/>
        </p:blipFill>
        <p:spPr>
          <a:xfrm>
            <a:off x="5202237" y="1600200"/>
            <a:ext cx="2930525" cy="452596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Postzygotic barriers</a:t>
            </a:r>
          </a:p>
        </p:txBody>
      </p:sp>
      <p:sp>
        <p:nvSpPr>
          <p:cNvPr id="305" name="Shape 305"/>
          <p:cNvSpPr txBox="1">
            <a:spLocks noGrp="1"/>
          </p:cNvSpPr>
          <p:nvPr>
            <p:ph type="body" idx="1"/>
          </p:nvPr>
        </p:nvSpPr>
        <p:spPr>
          <a:xfrm>
            <a:off x="457200" y="1600200"/>
            <a:ext cx="4038599" cy="4525961"/>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0000"/>
              <a:buFont typeface="Arial"/>
              <a:buChar char="•"/>
            </a:pPr>
            <a:r>
              <a:rPr lang="en-US" sz="2000" b="0" i="0" u="sng" dirty="0">
                <a:solidFill>
                  <a:schemeClr val="dk1"/>
                </a:solidFill>
                <a:latin typeface="Calibri"/>
                <a:ea typeface="Calibri"/>
                <a:cs typeface="Calibri"/>
                <a:sym typeface="Calibri"/>
              </a:rPr>
              <a:t>2. Reduced hybrid fertility</a:t>
            </a:r>
            <a:r>
              <a:rPr lang="en-US" sz="2000" b="0" i="0" u="none" dirty="0">
                <a:solidFill>
                  <a:schemeClr val="dk1"/>
                </a:solidFill>
                <a:latin typeface="Calibri"/>
                <a:ea typeface="Calibri"/>
                <a:cs typeface="Calibri"/>
                <a:sym typeface="Calibri"/>
              </a:rPr>
              <a:t>: when two different species mate with one another and produce </a:t>
            </a:r>
            <a:r>
              <a:rPr lang="en-US" sz="2000" b="0" i="0" u="none" dirty="0">
                <a:solidFill>
                  <a:srgbClr val="FF0000"/>
                </a:solidFill>
                <a:latin typeface="Calibri"/>
                <a:ea typeface="Calibri"/>
                <a:cs typeface="Calibri"/>
                <a:sym typeface="Calibri"/>
              </a:rPr>
              <a:t>NONFERTILE offspring. </a:t>
            </a:r>
          </a:p>
          <a:p>
            <a:pPr marL="742950" marR="0" lvl="1" indent="-285750" algn="l" rtl="0">
              <a:lnSpc>
                <a:spcPct val="80000"/>
              </a:lnSpc>
              <a:spcBef>
                <a:spcPts val="340"/>
              </a:spcBef>
              <a:spcAft>
                <a:spcPts val="0"/>
              </a:spcAft>
              <a:buClr>
                <a:schemeClr val="dk1"/>
              </a:buClr>
              <a:buSzPct val="100000"/>
              <a:buFont typeface="Arial"/>
              <a:buChar char="–"/>
            </a:pPr>
            <a:r>
              <a:rPr lang="en-US" sz="1700" b="0" i="0" u="none" strike="noStrike" cap="none" dirty="0">
                <a:solidFill>
                  <a:schemeClr val="dk1"/>
                </a:solidFill>
                <a:latin typeface="Calibri"/>
                <a:ea typeface="Calibri"/>
                <a:cs typeface="Calibri"/>
                <a:sym typeface="Calibri"/>
              </a:rPr>
              <a:t>The reason for this is that the 2 species have </a:t>
            </a:r>
            <a:r>
              <a:rPr lang="en-US" sz="1700" b="0" i="0" u="none" strike="noStrike" cap="none" dirty="0">
                <a:solidFill>
                  <a:srgbClr val="FF0000"/>
                </a:solidFill>
                <a:latin typeface="Calibri"/>
                <a:ea typeface="Calibri"/>
                <a:cs typeface="Calibri"/>
                <a:sym typeface="Calibri"/>
              </a:rPr>
              <a:t>different chromosome numbers</a:t>
            </a:r>
            <a:r>
              <a:rPr lang="en-US" sz="1700" b="0" i="0" u="none" strike="noStrike" cap="none" dirty="0">
                <a:solidFill>
                  <a:schemeClr val="dk1"/>
                </a:solidFill>
                <a:latin typeface="Calibri"/>
                <a:ea typeface="Calibri"/>
                <a:cs typeface="Calibri"/>
                <a:sym typeface="Calibri"/>
              </a:rPr>
              <a:t>, so when the offspring go to perform meiosis, their chromosomes cannot segregate in a manner that allows them to be fertile. </a:t>
            </a:r>
          </a:p>
          <a:p>
            <a:pPr marL="742950" marR="0" lvl="1" indent="-285750" algn="l" rtl="0">
              <a:lnSpc>
                <a:spcPct val="80000"/>
              </a:lnSpc>
              <a:spcBef>
                <a:spcPts val="340"/>
              </a:spcBef>
              <a:spcAft>
                <a:spcPts val="0"/>
              </a:spcAft>
              <a:buClr>
                <a:schemeClr val="dk1"/>
              </a:buClr>
              <a:buSzPct val="100000"/>
              <a:buFont typeface="Arial"/>
              <a:buChar char="–"/>
            </a:pPr>
            <a:r>
              <a:rPr lang="en-US" sz="1700" b="0" i="0" u="none" strike="noStrike" cap="none" dirty="0">
                <a:solidFill>
                  <a:schemeClr val="dk1"/>
                </a:solidFill>
                <a:latin typeface="Calibri"/>
                <a:ea typeface="Calibri"/>
                <a:cs typeface="Calibri"/>
                <a:sym typeface="Calibri"/>
              </a:rPr>
              <a:t>The classic example is when a horse is mated to a donkey, producing a mule. Both the horse and the donkey are obviously fertile, but the MULE is not, because it has a different chromosome number.</a:t>
            </a:r>
          </a:p>
        </p:txBody>
      </p:sp>
      <p:pic>
        <p:nvPicPr>
          <p:cNvPr id="306" name="Shape 306" descr="24_04bjklReproBarriers_CNL"/>
          <p:cNvPicPr preferRelativeResize="0">
            <a:picLocks noGrp="1"/>
          </p:cNvPicPr>
          <p:nvPr>
            <p:ph type="body" idx="2"/>
          </p:nvPr>
        </p:nvPicPr>
        <p:blipFill rotWithShape="1">
          <a:blip r:embed="rId3">
            <a:alphaModFix/>
          </a:blip>
          <a:srcRect/>
          <a:stretch/>
        </p:blipFill>
        <p:spPr>
          <a:xfrm>
            <a:off x="4887912" y="1600200"/>
            <a:ext cx="3559175" cy="452596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Postzygotic barriers</a:t>
            </a:r>
          </a:p>
        </p:txBody>
      </p:sp>
      <p:sp>
        <p:nvSpPr>
          <p:cNvPr id="312" name="Shape 312"/>
          <p:cNvSpPr txBox="1">
            <a:spLocks noGrp="1"/>
          </p:cNvSpPr>
          <p:nvPr>
            <p:ph type="body" idx="1"/>
          </p:nvPr>
        </p:nvSpPr>
        <p:spPr>
          <a:xfrm>
            <a:off x="457200" y="1600200"/>
            <a:ext cx="4038599" cy="4525961"/>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0000"/>
              <a:buFont typeface="Arial"/>
              <a:buChar char="•"/>
            </a:pPr>
            <a:r>
              <a:rPr lang="en-US" sz="2600" b="0" i="0" u="sng">
                <a:solidFill>
                  <a:schemeClr val="dk1"/>
                </a:solidFill>
                <a:latin typeface="Calibri"/>
                <a:ea typeface="Calibri"/>
                <a:cs typeface="Calibri"/>
                <a:sym typeface="Calibri"/>
              </a:rPr>
              <a:t>3. Hybrid breakdown</a:t>
            </a:r>
            <a:r>
              <a:rPr lang="en-US" sz="2600" b="0" i="0" u="none">
                <a:solidFill>
                  <a:schemeClr val="dk1"/>
                </a:solidFill>
                <a:latin typeface="Calibri"/>
                <a:ea typeface="Calibri"/>
                <a:cs typeface="Calibri"/>
                <a:sym typeface="Calibri"/>
              </a:rPr>
              <a:t>: Some first-generation hybrids are fertile, but when they mate with another species or with either parent species, offspring of the next generation are feeble or sterile</a:t>
            </a:r>
          </a:p>
          <a:p>
            <a:pPr marL="742950" marR="0" lvl="1" indent="-285750" algn="l" rtl="0">
              <a:lnSpc>
                <a:spcPct val="80000"/>
              </a:lnSpc>
              <a:spcBef>
                <a:spcPts val="440"/>
              </a:spcBef>
              <a:spcAft>
                <a:spcPts val="0"/>
              </a:spcAft>
              <a:buClr>
                <a:schemeClr val="dk1"/>
              </a:buClr>
              <a:buSzPct val="100000"/>
              <a:buFont typeface="Arial"/>
              <a:buChar char="–"/>
            </a:pPr>
            <a:r>
              <a:rPr lang="en-US" sz="2200" b="0" i="0" u="none" strike="noStrike" cap="none">
                <a:solidFill>
                  <a:schemeClr val="dk1"/>
                </a:solidFill>
                <a:latin typeface="Calibri"/>
                <a:ea typeface="Calibri"/>
                <a:cs typeface="Calibri"/>
                <a:sym typeface="Calibri"/>
              </a:rPr>
              <a:t>an interspecies hybrid is viable and fertile, but subsequent generations harbour detrimental genetic abnormalities.</a:t>
            </a:r>
          </a:p>
        </p:txBody>
      </p:sp>
      <p:pic>
        <p:nvPicPr>
          <p:cNvPr id="313" name="Shape 313" descr="24_04bmReproBarriers_CNL"/>
          <p:cNvPicPr preferRelativeResize="0">
            <a:picLocks noGrp="1"/>
          </p:cNvPicPr>
          <p:nvPr>
            <p:ph type="body" idx="2"/>
          </p:nvPr>
        </p:nvPicPr>
        <p:blipFill rotWithShape="1">
          <a:blip r:embed="rId3">
            <a:alphaModFix/>
          </a:blip>
          <a:srcRect/>
          <a:stretch/>
        </p:blipFill>
        <p:spPr>
          <a:xfrm>
            <a:off x="4648200" y="1649411"/>
            <a:ext cx="4038599" cy="442753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ctrTitle"/>
          </p:nvPr>
        </p:nvSpPr>
        <p:spPr>
          <a:xfrm>
            <a:off x="457200" y="1371600"/>
            <a:ext cx="8458200" cy="2043111"/>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lt1"/>
              </a:buClr>
              <a:buSzPct val="25000"/>
              <a:buFont typeface="Trebuchet MS"/>
              <a:buNone/>
            </a:pPr>
            <a:r>
              <a:rPr lang="en-US" sz="3600" b="0" i="0" u="none" strike="noStrike" cap="none" dirty="0">
                <a:solidFill>
                  <a:schemeClr val="lt1"/>
                </a:solidFill>
                <a:latin typeface="Trebuchet MS"/>
                <a:ea typeface="Trebuchet MS"/>
                <a:cs typeface="Trebuchet MS"/>
                <a:sym typeface="Trebuchet MS"/>
              </a:rPr>
              <a:t>HHMI Video Clip: </a:t>
            </a:r>
            <a:r>
              <a:rPr lang="en-US" sz="3600" b="0" i="0" u="sng" strike="noStrike" cap="none" dirty="0">
                <a:solidFill>
                  <a:schemeClr val="hlink"/>
                </a:solidFill>
                <a:latin typeface="Trebuchet MS"/>
                <a:ea typeface="Trebuchet MS"/>
                <a:cs typeface="Trebuchet MS"/>
                <a:sym typeface="Trebuchet MS"/>
                <a:hlinkClick r:id="rId3"/>
              </a:rPr>
              <a:t>Reproductive Isolation and Speciation</a:t>
            </a:r>
          </a:p>
        </p:txBody>
      </p:sp>
      <p:sp>
        <p:nvSpPr>
          <p:cNvPr id="231" name="Shape 231"/>
          <p:cNvSpPr txBox="1">
            <a:spLocks noGrp="1"/>
          </p:cNvSpPr>
          <p:nvPr>
            <p:ph type="subTitle" idx="1"/>
          </p:nvPr>
        </p:nvSpPr>
        <p:spPr>
          <a:xfrm>
            <a:off x="457200" y="3900487"/>
            <a:ext cx="4953000" cy="1752600"/>
          </a:xfrm>
          <a:prstGeom prst="rect">
            <a:avLst/>
          </a:prstGeom>
          <a:noFill/>
          <a:ln>
            <a:noFill/>
          </a:ln>
        </p:spPr>
        <p:txBody>
          <a:bodyPr lIns="91425" tIns="45700" rIns="91425" bIns="45700" anchor="t" anchorCtr="0">
            <a:noAutofit/>
          </a:bodyPr>
          <a:lstStyle/>
          <a:p>
            <a:pPr marL="63500" marR="0" lvl="0" indent="0" algn="l" rtl="0">
              <a:lnSpc>
                <a:spcPct val="100000"/>
              </a:lnSpc>
              <a:spcBef>
                <a:spcPts val="0"/>
              </a:spcBef>
              <a:spcAft>
                <a:spcPts val="0"/>
              </a:spcAft>
              <a:buClr>
                <a:srgbClr val="A04DA3"/>
              </a:buClr>
              <a:buSzPct val="25000"/>
              <a:buFont typeface="Georgia"/>
              <a:buNone/>
            </a:pPr>
            <a:r>
              <a:rPr lang="en-US" sz="2400" b="0" i="0" u="none" strike="noStrike" cap="none">
                <a:solidFill>
                  <a:schemeClr val="dk2"/>
                </a:solidFill>
                <a:latin typeface="Georgia"/>
                <a:ea typeface="Georgia"/>
                <a:cs typeface="Georgia"/>
                <a:sym typeface="Georgia"/>
              </a:rPr>
              <a:t>Running Time: 2:38 min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Shape 318"/>
          <p:cNvSpPr txBox="1">
            <a:spLocks noGrp="1"/>
          </p:cNvSpPr>
          <p:nvPr>
            <p:ph type="ctrTitle"/>
          </p:nvPr>
        </p:nvSpPr>
        <p:spPr>
          <a:xfrm>
            <a:off x="457200" y="2401886"/>
            <a:ext cx="8458200" cy="1470024"/>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lt1"/>
              </a:buClr>
              <a:buSzPct val="25000"/>
              <a:buFont typeface="Trebuchet MS"/>
              <a:buNone/>
            </a:pPr>
            <a:r>
              <a:rPr lang="en-US" sz="4400" b="0" i="0" u="none" strike="noStrike" cap="none">
                <a:solidFill>
                  <a:schemeClr val="lt1"/>
                </a:solidFill>
                <a:latin typeface="Trebuchet MS"/>
                <a:ea typeface="Trebuchet MS"/>
                <a:cs typeface="Trebuchet MS"/>
                <a:sym typeface="Trebuchet MS"/>
              </a:rPr>
              <a:t>How do new species form?</a:t>
            </a:r>
          </a:p>
        </p:txBody>
      </p:sp>
      <p:sp>
        <p:nvSpPr>
          <p:cNvPr id="319" name="Shape 319"/>
          <p:cNvSpPr txBox="1">
            <a:spLocks noGrp="1"/>
          </p:cNvSpPr>
          <p:nvPr>
            <p:ph type="subTitle" idx="1"/>
          </p:nvPr>
        </p:nvSpPr>
        <p:spPr>
          <a:xfrm>
            <a:off x="457200" y="3900487"/>
            <a:ext cx="4953000" cy="1752600"/>
          </a:xfrm>
          <a:prstGeom prst="rect">
            <a:avLst/>
          </a:prstGeom>
          <a:noFill/>
          <a:ln>
            <a:noFill/>
          </a:ln>
        </p:spPr>
        <p:txBody>
          <a:bodyPr lIns="91425" tIns="45700" rIns="91425" bIns="45700" anchor="t" anchorCtr="0">
            <a:noAutofit/>
          </a:bodyPr>
          <a:lstStyle/>
          <a:p>
            <a:pPr marL="63500" marR="0" lvl="0" indent="0" algn="l" rtl="0">
              <a:lnSpc>
                <a:spcPct val="100000"/>
              </a:lnSpc>
              <a:spcBef>
                <a:spcPts val="0"/>
              </a:spcBef>
              <a:spcAft>
                <a:spcPts val="0"/>
              </a:spcAft>
              <a:buClr>
                <a:srgbClr val="A04DA3"/>
              </a:buClr>
              <a:buSzPct val="25000"/>
              <a:buFont typeface="Georgia"/>
              <a:buNone/>
            </a:pPr>
            <a:r>
              <a:rPr lang="en-US" sz="2400" b="0" i="0" u="none" strike="noStrike" cap="none">
                <a:solidFill>
                  <a:schemeClr val="dk2"/>
                </a:solidFill>
                <a:latin typeface="Georgia"/>
                <a:ea typeface="Georgia"/>
                <a:cs typeface="Georgia"/>
                <a:sym typeface="Georgia"/>
              </a:rPr>
              <a:t>We can’t just breed two new species together….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304800" y="330452"/>
            <a:ext cx="8739612" cy="1066799"/>
          </a:xfrm>
          <a:prstGeom prst="rect">
            <a:avLst/>
          </a:prstGeom>
          <a:noFill/>
          <a:ln>
            <a:noFill/>
          </a:ln>
        </p:spPr>
        <p:txBody>
          <a:bodyPr lIns="91425" tIns="45700" rIns="91425" bIns="45700" anchor="ctr" anchorCtr="0">
            <a:noAutofit/>
          </a:bodyPr>
          <a:lstStyle/>
          <a:p>
            <a:pPr lvl="0">
              <a:buClr>
                <a:schemeClr val="dk2"/>
              </a:buClr>
              <a:buSzPct val="25000"/>
            </a:pPr>
            <a:r>
              <a:rPr lang="en-US" u="sng" dirty="0"/>
              <a:t>Speciation</a:t>
            </a:r>
            <a:r>
              <a:rPr lang="en-US" dirty="0"/>
              <a:t> = origin of species</a:t>
            </a:r>
            <a:br>
              <a:rPr lang="en-US" dirty="0"/>
            </a:br>
            <a:r>
              <a:rPr lang="en-US" dirty="0"/>
              <a:t>Two </a:t>
            </a:r>
            <a:r>
              <a:rPr lang="en-US" sz="4000" b="0" i="0" u="none" strike="noStrike" cap="none" dirty="0">
                <a:solidFill>
                  <a:schemeClr val="dk2"/>
                </a:solidFill>
                <a:latin typeface="Trebuchet MS"/>
                <a:ea typeface="Trebuchet MS"/>
                <a:cs typeface="Trebuchet MS"/>
                <a:sym typeface="Trebuchet MS"/>
              </a:rPr>
              <a:t>main modes of speciation:</a:t>
            </a:r>
          </a:p>
        </p:txBody>
      </p:sp>
      <p:graphicFrame>
        <p:nvGraphicFramePr>
          <p:cNvPr id="332" name="Shape 332"/>
          <p:cNvGraphicFramePr/>
          <p:nvPr/>
        </p:nvGraphicFramePr>
        <p:xfrm>
          <a:off x="304800" y="1487487"/>
          <a:ext cx="4038600" cy="5099025"/>
        </p:xfrm>
        <a:graphic>
          <a:graphicData uri="http://schemas.openxmlformats.org/drawingml/2006/table">
            <a:tbl>
              <a:tblPr>
                <a:noFill/>
                <a:tableStyleId>{CE968D13-BF25-413D-8533-36248C82135F}</a:tableStyleId>
              </a:tblPr>
              <a:tblGrid>
                <a:gridCol w="4038600"/>
              </a:tblGrid>
              <a:tr h="1050925">
                <a:tc>
                  <a:txBody>
                    <a:bodyPr/>
                    <a:lstStyle/>
                    <a:p>
                      <a:pPr marL="0" marR="0" lvl="0" indent="0" algn="ctr" rtl="0">
                        <a:lnSpc>
                          <a:spcPct val="100000"/>
                        </a:lnSpc>
                        <a:spcBef>
                          <a:spcPts val="0"/>
                        </a:spcBef>
                        <a:spcAft>
                          <a:spcPts val="0"/>
                        </a:spcAft>
                        <a:buClr>
                          <a:srgbClr val="FFFFFF"/>
                        </a:buClr>
                        <a:buSzPct val="25000"/>
                        <a:buFont typeface="Georgia"/>
                        <a:buNone/>
                      </a:pPr>
                      <a:r>
                        <a:rPr lang="en-US" sz="2800" b="1" i="0" u="none" strike="noStrike" cap="none">
                          <a:solidFill>
                            <a:srgbClr val="FFFFFF"/>
                          </a:solidFill>
                          <a:latin typeface="Georgia"/>
                          <a:ea typeface="Georgia"/>
                          <a:cs typeface="Georgia"/>
                          <a:sym typeface="Georgia"/>
                        </a:rPr>
                        <a:t>Allopatric Speciation</a:t>
                      </a:r>
                    </a:p>
                    <a:p>
                      <a:pPr marL="0" marR="0" lvl="0" indent="0" algn="ctr" rtl="0">
                        <a:lnSpc>
                          <a:spcPct val="100000"/>
                        </a:lnSpc>
                        <a:spcBef>
                          <a:spcPts val="0"/>
                        </a:spcBef>
                        <a:spcAft>
                          <a:spcPts val="0"/>
                        </a:spcAft>
                        <a:buClr>
                          <a:schemeClr val="lt2"/>
                        </a:buClr>
                        <a:buSzPct val="25000"/>
                        <a:buFont typeface="Georgia"/>
                        <a:buNone/>
                      </a:pPr>
                      <a:r>
                        <a:rPr lang="en-US" sz="1800" b="1" i="0" u="none" strike="noStrike" cap="none">
                          <a:solidFill>
                            <a:schemeClr val="lt2"/>
                          </a:solidFill>
                          <a:latin typeface="Georgia"/>
                          <a:ea typeface="Georgia"/>
                          <a:cs typeface="Georgia"/>
                          <a:sym typeface="Georgia"/>
                        </a:rPr>
                        <a:t>“</a:t>
                      </a:r>
                      <a:r>
                        <a:rPr lang="en-US" sz="1800" b="1" i="1" u="none" strike="noStrike" cap="none">
                          <a:solidFill>
                            <a:schemeClr val="lt2"/>
                          </a:solidFill>
                          <a:latin typeface="Georgia"/>
                          <a:ea typeface="Georgia"/>
                          <a:cs typeface="Georgia"/>
                          <a:sym typeface="Georgia"/>
                        </a:rPr>
                        <a:t>other</a:t>
                      </a:r>
                      <a:r>
                        <a:rPr lang="en-US" sz="1800" b="1" i="0" u="none" strike="noStrike" cap="none">
                          <a:solidFill>
                            <a:schemeClr val="lt2"/>
                          </a:solidFill>
                          <a:latin typeface="Georgia"/>
                          <a:ea typeface="Georgia"/>
                          <a:cs typeface="Georgia"/>
                          <a:sym typeface="Georgia"/>
                        </a:rPr>
                        <a:t>” “</a:t>
                      </a:r>
                      <a:r>
                        <a:rPr lang="en-US" sz="1800" b="1" i="1" u="none" strike="noStrike" cap="none">
                          <a:solidFill>
                            <a:schemeClr val="lt2"/>
                          </a:solidFill>
                          <a:latin typeface="Georgia"/>
                          <a:ea typeface="Georgia"/>
                          <a:cs typeface="Georgia"/>
                          <a:sym typeface="Georgia"/>
                        </a:rPr>
                        <a:t>homeland</a:t>
                      </a:r>
                      <a:r>
                        <a:rPr lang="en-US" sz="1800" b="1" i="0" u="none" strike="noStrike" cap="none">
                          <a:solidFill>
                            <a:schemeClr val="lt2"/>
                          </a:solidFill>
                          <a:latin typeface="Georgia"/>
                          <a:ea typeface="Georgia"/>
                          <a:cs typeface="Georgia"/>
                          <a:sym typeface="Georgia"/>
                        </a:rPr>
                        <a:t>”</a:t>
                      </a:r>
                    </a:p>
                  </a:txBody>
                  <a:tcPr marL="0" marR="0" marT="0" marB="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r>
              <a:tr h="966775">
                <a:tc>
                  <a:txBody>
                    <a:bodyPr/>
                    <a:lstStyle/>
                    <a:p>
                      <a:pPr marL="0" marR="0" lvl="0" indent="0" algn="l" rtl="0">
                        <a:lnSpc>
                          <a:spcPct val="100000"/>
                        </a:lnSpc>
                        <a:spcBef>
                          <a:spcPts val="0"/>
                        </a:spcBef>
                        <a:spcAft>
                          <a:spcPts val="0"/>
                        </a:spcAft>
                        <a:buClr>
                          <a:srgbClr val="000000"/>
                        </a:buClr>
                        <a:buSzPct val="25000"/>
                        <a:buFont typeface="Georgia"/>
                        <a:buNone/>
                      </a:pPr>
                      <a:r>
                        <a:rPr lang="en-US" sz="2200" b="0" i="0" u="none" strike="noStrike" cap="none">
                          <a:solidFill>
                            <a:srgbClr val="000000"/>
                          </a:solidFill>
                          <a:latin typeface="Georgia"/>
                          <a:ea typeface="Georgia"/>
                          <a:cs typeface="Georgia"/>
                          <a:sym typeface="Georgia"/>
                        </a:rPr>
                        <a:t>Geographically </a:t>
                      </a:r>
                      <a:r>
                        <a:rPr lang="en-US" sz="2200" b="0" i="0" u="sng" strike="noStrike" cap="none">
                          <a:solidFill>
                            <a:srgbClr val="000000"/>
                          </a:solidFill>
                          <a:latin typeface="Georgia"/>
                          <a:ea typeface="Georgia"/>
                          <a:cs typeface="Georgia"/>
                          <a:sym typeface="Georgia"/>
                        </a:rPr>
                        <a:t>isolated</a:t>
                      </a:r>
                      <a:r>
                        <a:rPr lang="en-US" sz="2200" b="0" i="0" u="none" strike="noStrike" cap="none">
                          <a:solidFill>
                            <a:srgbClr val="000000"/>
                          </a:solidFill>
                          <a:latin typeface="Georgia"/>
                          <a:ea typeface="Georgia"/>
                          <a:cs typeface="Georgia"/>
                          <a:sym typeface="Georgia"/>
                        </a:rPr>
                        <a:t> populations</a:t>
                      </a:r>
                    </a:p>
                  </a:txBody>
                  <a:tcPr marL="0" marR="0" marT="0" marB="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1D1DA"/>
                    </a:solidFill>
                  </a:tcPr>
                </a:tc>
              </a:tr>
              <a:tr h="1905000">
                <a:tc>
                  <a:txBody>
                    <a:bodyPr/>
                    <a:lstStyle/>
                    <a:p>
                      <a:pPr marL="342900" marR="0" lvl="0" indent="-342900" algn="l" rtl="0">
                        <a:lnSpc>
                          <a:spcPct val="100000"/>
                        </a:lnSpc>
                        <a:spcBef>
                          <a:spcPts val="0"/>
                        </a:spcBef>
                        <a:spcAft>
                          <a:spcPts val="0"/>
                        </a:spcAft>
                        <a:buClr>
                          <a:srgbClr val="000000"/>
                        </a:buClr>
                        <a:buSzPct val="100000"/>
                        <a:buFont typeface="Arial"/>
                        <a:buChar char="•"/>
                      </a:pPr>
                      <a:r>
                        <a:rPr lang="en-US" sz="2200" b="0" i="0" u="none" strike="noStrike" cap="none">
                          <a:solidFill>
                            <a:srgbClr val="000000"/>
                          </a:solidFill>
                          <a:latin typeface="Georgia"/>
                          <a:ea typeface="Georgia"/>
                          <a:cs typeface="Georgia"/>
                          <a:sym typeface="Georgia"/>
                        </a:rPr>
                        <a:t>Caused by geologic events or processes</a:t>
                      </a:r>
                    </a:p>
                    <a:p>
                      <a:pPr marL="342900" marR="0" lvl="0" indent="-342900" algn="l" rtl="0">
                        <a:lnSpc>
                          <a:spcPct val="100000"/>
                        </a:lnSpc>
                        <a:spcBef>
                          <a:spcPts val="0"/>
                        </a:spcBef>
                        <a:spcAft>
                          <a:spcPts val="0"/>
                        </a:spcAft>
                        <a:buClr>
                          <a:srgbClr val="000000"/>
                        </a:buClr>
                        <a:buSzPct val="100000"/>
                        <a:buFont typeface="Arial"/>
                        <a:buChar char="•"/>
                      </a:pPr>
                      <a:r>
                        <a:rPr lang="en-US" sz="2200" b="0" i="0" u="none" strike="noStrike" cap="none">
                          <a:solidFill>
                            <a:srgbClr val="000000"/>
                          </a:solidFill>
                          <a:latin typeface="Georgia"/>
                          <a:ea typeface="Georgia"/>
                          <a:cs typeface="Georgia"/>
                          <a:sym typeface="Georgia"/>
                        </a:rPr>
                        <a:t>Evolves by natural selection &amp; genetic drift</a:t>
                      </a:r>
                    </a:p>
                  </a:txBody>
                  <a:tcPr marL="0" marR="0" marT="0" marB="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9ED"/>
                    </a:solidFill>
                  </a:tcPr>
                </a:tc>
              </a:tr>
              <a:tr h="1176325">
                <a:tc>
                  <a:txBody>
                    <a:bodyPr/>
                    <a:lstStyle/>
                    <a:p>
                      <a:pPr marL="0" marR="0" lvl="0" indent="0" algn="l" rtl="0">
                        <a:lnSpc>
                          <a:spcPct val="100000"/>
                        </a:lnSpc>
                        <a:spcBef>
                          <a:spcPts val="0"/>
                        </a:spcBef>
                        <a:spcAft>
                          <a:spcPts val="0"/>
                        </a:spcAft>
                        <a:buClr>
                          <a:srgbClr val="000000"/>
                        </a:buClr>
                        <a:buSzPct val="25000"/>
                        <a:buFont typeface="Georgia"/>
                        <a:buNone/>
                      </a:pPr>
                      <a:r>
                        <a:rPr lang="en-US" sz="2200" b="0" i="0" u="none" strike="noStrike" cap="none">
                          <a:solidFill>
                            <a:srgbClr val="000000"/>
                          </a:solidFill>
                          <a:latin typeface="Georgia"/>
                          <a:ea typeface="Georgia"/>
                          <a:cs typeface="Georgia"/>
                          <a:sym typeface="Georgia"/>
                        </a:rPr>
                        <a:t>Eg. Squirrels on N/S rims of Grand Canyon</a:t>
                      </a:r>
                    </a:p>
                  </a:txBody>
                  <a:tcPr marL="0" marR="0" marT="0" marB="0"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1D1DA"/>
                    </a:solidFill>
                  </a:tcPr>
                </a:tc>
              </a:tr>
            </a:tbl>
          </a:graphicData>
        </a:graphic>
      </p:graphicFrame>
      <p:graphicFrame>
        <p:nvGraphicFramePr>
          <p:cNvPr id="333" name="Shape 333"/>
          <p:cNvGraphicFramePr/>
          <p:nvPr/>
        </p:nvGraphicFramePr>
        <p:xfrm>
          <a:off x="4572000" y="1487487"/>
          <a:ext cx="4267200" cy="5081575"/>
        </p:xfrm>
        <a:graphic>
          <a:graphicData uri="http://schemas.openxmlformats.org/drawingml/2006/table">
            <a:tbl>
              <a:tblPr>
                <a:noFill/>
                <a:tableStyleId>{CE968D13-BF25-413D-8533-36248C82135F}</a:tableStyleId>
              </a:tblPr>
              <a:tblGrid>
                <a:gridCol w="4267200"/>
              </a:tblGrid>
              <a:tr h="1030275">
                <a:tc>
                  <a:txBody>
                    <a:bodyPr/>
                    <a:lstStyle/>
                    <a:p>
                      <a:pPr marL="0" marR="0" lvl="0" indent="0" algn="ctr" rtl="0">
                        <a:lnSpc>
                          <a:spcPct val="100000"/>
                        </a:lnSpc>
                        <a:spcBef>
                          <a:spcPts val="0"/>
                        </a:spcBef>
                        <a:spcAft>
                          <a:spcPts val="0"/>
                        </a:spcAft>
                        <a:buClr>
                          <a:srgbClr val="FFFFFF"/>
                        </a:buClr>
                        <a:buSzPct val="25000"/>
                        <a:buFont typeface="Georgia"/>
                        <a:buNone/>
                      </a:pPr>
                      <a:r>
                        <a:rPr lang="en-US" sz="2800" b="1" i="0" u="none" strike="noStrike" cap="none">
                          <a:solidFill>
                            <a:srgbClr val="FFFFFF"/>
                          </a:solidFill>
                          <a:latin typeface="Georgia"/>
                          <a:ea typeface="Georgia"/>
                          <a:cs typeface="Georgia"/>
                          <a:sym typeface="Georgia"/>
                        </a:rPr>
                        <a:t>Sympatric Speciation</a:t>
                      </a:r>
                    </a:p>
                    <a:p>
                      <a:pPr marL="0" marR="0" lvl="0" indent="0" algn="ctr" rtl="0">
                        <a:lnSpc>
                          <a:spcPct val="100000"/>
                        </a:lnSpc>
                        <a:spcBef>
                          <a:spcPts val="0"/>
                        </a:spcBef>
                        <a:spcAft>
                          <a:spcPts val="0"/>
                        </a:spcAft>
                        <a:buClr>
                          <a:schemeClr val="lt2"/>
                        </a:buClr>
                        <a:buSzPct val="25000"/>
                        <a:buFont typeface="Georgia"/>
                        <a:buNone/>
                      </a:pPr>
                      <a:r>
                        <a:rPr lang="en-US" sz="1800" b="1" i="0" u="none" strike="noStrike" cap="none">
                          <a:solidFill>
                            <a:schemeClr val="lt2"/>
                          </a:solidFill>
                          <a:latin typeface="Georgia"/>
                          <a:ea typeface="Georgia"/>
                          <a:cs typeface="Georgia"/>
                          <a:sym typeface="Georgia"/>
                        </a:rPr>
                        <a:t>“</a:t>
                      </a:r>
                      <a:r>
                        <a:rPr lang="en-US" sz="1800" b="1" i="1" u="none" strike="noStrike" cap="none">
                          <a:solidFill>
                            <a:schemeClr val="lt2"/>
                          </a:solidFill>
                          <a:latin typeface="Georgia"/>
                          <a:ea typeface="Georgia"/>
                          <a:cs typeface="Georgia"/>
                          <a:sym typeface="Georgia"/>
                        </a:rPr>
                        <a:t>together</a:t>
                      </a:r>
                      <a:r>
                        <a:rPr lang="en-US" sz="1800" b="1" i="0" u="none" strike="noStrike" cap="none">
                          <a:solidFill>
                            <a:schemeClr val="lt2"/>
                          </a:solidFill>
                          <a:latin typeface="Georgia"/>
                          <a:ea typeface="Georgia"/>
                          <a:cs typeface="Georgia"/>
                          <a:sym typeface="Georgia"/>
                        </a:rPr>
                        <a:t>” “</a:t>
                      </a:r>
                      <a:r>
                        <a:rPr lang="en-US" sz="1800" b="1" i="1" u="none" strike="noStrike" cap="none">
                          <a:solidFill>
                            <a:schemeClr val="lt2"/>
                          </a:solidFill>
                          <a:latin typeface="Georgia"/>
                          <a:ea typeface="Georgia"/>
                          <a:cs typeface="Georgia"/>
                          <a:sym typeface="Georgia"/>
                        </a:rPr>
                        <a:t>homeland</a:t>
                      </a:r>
                      <a:r>
                        <a:rPr lang="en-US" sz="1800" b="1" i="0" u="none" strike="noStrike" cap="none">
                          <a:solidFill>
                            <a:schemeClr val="lt2"/>
                          </a:solidFill>
                          <a:latin typeface="Georgia"/>
                          <a:ea typeface="Georgia"/>
                          <a:cs typeface="Georgia"/>
                          <a:sym typeface="Georgia"/>
                        </a:rPr>
                        <a:t>”</a:t>
                      </a:r>
                    </a:p>
                  </a:txBody>
                  <a:tcPr marL="0" marR="0" marT="45725" marB="45725"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r>
              <a:tr h="987425">
                <a:tc>
                  <a:txBody>
                    <a:bodyPr/>
                    <a:lstStyle/>
                    <a:p>
                      <a:pPr marL="0" marR="0" lvl="0" indent="0" algn="l" rtl="0">
                        <a:lnSpc>
                          <a:spcPct val="100000"/>
                        </a:lnSpc>
                        <a:spcBef>
                          <a:spcPts val="0"/>
                        </a:spcBef>
                        <a:spcAft>
                          <a:spcPts val="0"/>
                        </a:spcAft>
                        <a:buClr>
                          <a:srgbClr val="000000"/>
                        </a:buClr>
                        <a:buSzPct val="25000"/>
                        <a:buFont typeface="Georgia"/>
                        <a:buNone/>
                      </a:pPr>
                      <a:r>
                        <a:rPr lang="en-US" sz="2200" b="0" i="0" u="sng" strike="noStrike" cap="none">
                          <a:solidFill>
                            <a:srgbClr val="000000"/>
                          </a:solidFill>
                          <a:latin typeface="Georgia"/>
                          <a:ea typeface="Georgia"/>
                          <a:cs typeface="Georgia"/>
                          <a:sym typeface="Georgia"/>
                        </a:rPr>
                        <a:t>Overlapping</a:t>
                      </a:r>
                      <a:r>
                        <a:rPr lang="en-US" sz="2200" b="0" i="0" u="none" strike="noStrike" cap="none">
                          <a:solidFill>
                            <a:srgbClr val="000000"/>
                          </a:solidFill>
                          <a:latin typeface="Georgia"/>
                          <a:ea typeface="Georgia"/>
                          <a:cs typeface="Georgia"/>
                          <a:sym typeface="Georgia"/>
                        </a:rPr>
                        <a:t> populations within home range</a:t>
                      </a:r>
                    </a:p>
                  </a:txBody>
                  <a:tcPr marL="0" marR="0" marT="45725" marB="45725"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1D1DA"/>
                    </a:solidFill>
                  </a:tcPr>
                </a:tc>
              </a:tr>
              <a:tr h="1911350">
                <a:tc>
                  <a:txBody>
                    <a:bodyPr/>
                    <a:lstStyle/>
                    <a:p>
                      <a:pPr marL="231775" marR="0" lvl="0" indent="-231775" algn="l" rtl="0">
                        <a:lnSpc>
                          <a:spcPct val="100000"/>
                        </a:lnSpc>
                        <a:spcBef>
                          <a:spcPts val="0"/>
                        </a:spcBef>
                        <a:spcAft>
                          <a:spcPts val="0"/>
                        </a:spcAft>
                        <a:buClr>
                          <a:srgbClr val="000000"/>
                        </a:buClr>
                        <a:buSzPct val="25000"/>
                        <a:buFont typeface="Georgia"/>
                        <a:buNone/>
                      </a:pPr>
                      <a:r>
                        <a:rPr lang="en-US" sz="2200" b="0" i="0" u="none" strike="noStrike" cap="none">
                          <a:solidFill>
                            <a:srgbClr val="000000"/>
                          </a:solidFill>
                          <a:latin typeface="Georgia"/>
                          <a:ea typeface="Georgia"/>
                          <a:cs typeface="Georgia"/>
                          <a:sym typeface="Georgia"/>
                        </a:rPr>
                        <a:t>Gene flow between subpopulations blocked by:</a:t>
                      </a:r>
                    </a:p>
                    <a:p>
                      <a:pPr marL="231775" marR="0" lvl="0" indent="-231775" algn="l" rtl="0">
                        <a:lnSpc>
                          <a:spcPct val="100000"/>
                        </a:lnSpc>
                        <a:spcBef>
                          <a:spcPts val="0"/>
                        </a:spcBef>
                        <a:spcAft>
                          <a:spcPts val="0"/>
                        </a:spcAft>
                        <a:buClr>
                          <a:srgbClr val="000000"/>
                        </a:buClr>
                        <a:buSzPct val="100000"/>
                        <a:buFont typeface="Arial"/>
                        <a:buChar char="•"/>
                      </a:pPr>
                      <a:r>
                        <a:rPr lang="en-US" sz="2200" b="0" i="0" u="none" strike="noStrike" cap="none">
                          <a:solidFill>
                            <a:srgbClr val="000000"/>
                          </a:solidFill>
                          <a:latin typeface="Georgia"/>
                          <a:ea typeface="Georgia"/>
                          <a:cs typeface="Georgia"/>
                          <a:sym typeface="Georgia"/>
                        </a:rPr>
                        <a:t>polyploidy</a:t>
                      </a:r>
                    </a:p>
                    <a:p>
                      <a:pPr marL="231775" marR="0" lvl="0" indent="-231775" algn="l" rtl="0">
                        <a:lnSpc>
                          <a:spcPct val="100000"/>
                        </a:lnSpc>
                        <a:spcBef>
                          <a:spcPts val="0"/>
                        </a:spcBef>
                        <a:spcAft>
                          <a:spcPts val="0"/>
                        </a:spcAft>
                        <a:buClr>
                          <a:srgbClr val="000000"/>
                        </a:buClr>
                        <a:buSzPct val="100000"/>
                        <a:buFont typeface="Arial"/>
                        <a:buChar char="•"/>
                      </a:pPr>
                      <a:r>
                        <a:rPr lang="en-US" sz="2200" b="0" i="0" u="none" strike="noStrike" cap="none">
                          <a:solidFill>
                            <a:srgbClr val="000000"/>
                          </a:solidFill>
                          <a:latin typeface="Georgia"/>
                          <a:ea typeface="Georgia"/>
                          <a:cs typeface="Georgia"/>
                          <a:sym typeface="Georgia"/>
                        </a:rPr>
                        <a:t>sexual selection</a:t>
                      </a:r>
                    </a:p>
                    <a:p>
                      <a:pPr marL="231775" marR="0" lvl="0" indent="-231775" algn="l" rtl="0">
                        <a:lnSpc>
                          <a:spcPct val="100000"/>
                        </a:lnSpc>
                        <a:spcBef>
                          <a:spcPts val="0"/>
                        </a:spcBef>
                        <a:spcAft>
                          <a:spcPts val="0"/>
                        </a:spcAft>
                        <a:buClr>
                          <a:srgbClr val="000000"/>
                        </a:buClr>
                        <a:buSzPct val="100000"/>
                        <a:buFont typeface="Arial"/>
                        <a:buChar char="•"/>
                      </a:pPr>
                      <a:r>
                        <a:rPr lang="en-US" sz="2200" b="0" i="0" u="none" strike="noStrike" cap="none">
                          <a:solidFill>
                            <a:srgbClr val="000000"/>
                          </a:solidFill>
                          <a:latin typeface="Georgia"/>
                          <a:ea typeface="Georgia"/>
                          <a:cs typeface="Georgia"/>
                          <a:sym typeface="Georgia"/>
                        </a:rPr>
                        <a:t>habitat differentiation</a:t>
                      </a:r>
                    </a:p>
                  </a:txBody>
                  <a:tcPr marL="0" marR="0" marT="45725" marB="45725"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9E9ED"/>
                    </a:solidFill>
                  </a:tcPr>
                </a:tc>
              </a:tr>
              <a:tr h="1152525">
                <a:tc>
                  <a:txBody>
                    <a:bodyPr/>
                    <a:lstStyle/>
                    <a:p>
                      <a:pPr marL="0" marR="0" lvl="0" indent="0" algn="l" rtl="0">
                        <a:lnSpc>
                          <a:spcPct val="100000"/>
                        </a:lnSpc>
                        <a:spcBef>
                          <a:spcPts val="0"/>
                        </a:spcBef>
                        <a:spcAft>
                          <a:spcPts val="0"/>
                        </a:spcAft>
                        <a:buClr>
                          <a:srgbClr val="000000"/>
                        </a:buClr>
                        <a:buSzPct val="25000"/>
                        <a:buFont typeface="Georgia"/>
                        <a:buNone/>
                      </a:pPr>
                      <a:r>
                        <a:rPr lang="en-US" sz="2200" b="0" i="0" u="none" strike="noStrike" cap="none">
                          <a:solidFill>
                            <a:srgbClr val="000000"/>
                          </a:solidFill>
                          <a:latin typeface="Georgia"/>
                          <a:ea typeface="Georgia"/>
                          <a:cs typeface="Georgia"/>
                          <a:sym typeface="Georgia"/>
                        </a:rPr>
                        <a:t>Eg. polyploidy in crops (oats, cotton, potatoes, wheat)</a:t>
                      </a:r>
                    </a:p>
                  </a:txBody>
                  <a:tcPr marL="0" marR="0" marT="45725" marB="45725" anchor="ctr">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D1D1DA"/>
                    </a:solid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txBox="1">
            <a:spLocks noGrp="1"/>
          </p:cNvSpPr>
          <p:nvPr>
            <p:ph type="title"/>
          </p:nvPr>
        </p:nvSpPr>
        <p:spPr>
          <a:xfrm>
            <a:off x="457200" y="838200"/>
            <a:ext cx="8229600" cy="106997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Trebuchet MS"/>
              <a:buNone/>
            </a:pPr>
            <a:r>
              <a:rPr lang="en-US" sz="3200" b="0" i="0" u="none" strike="noStrike" cap="none">
                <a:solidFill>
                  <a:schemeClr val="dk2"/>
                </a:solidFill>
                <a:latin typeface="Trebuchet MS"/>
                <a:ea typeface="Trebuchet MS"/>
                <a:cs typeface="Trebuchet MS"/>
                <a:sym typeface="Trebuchet MS"/>
              </a:rPr>
              <a:t>Allopatric speciation of antelope squirrels on opposite rims of the Grand Canyon</a:t>
            </a:r>
          </a:p>
        </p:txBody>
      </p:sp>
      <p:pic>
        <p:nvPicPr>
          <p:cNvPr id="339" name="Shape 339" descr="24_06_AlloSpeciaGCanyon-L.jpg"/>
          <p:cNvPicPr preferRelativeResize="0"/>
          <p:nvPr/>
        </p:nvPicPr>
        <p:blipFill rotWithShape="1">
          <a:blip r:embed="rId3">
            <a:alphaModFix/>
          </a:blip>
          <a:srcRect/>
          <a:stretch/>
        </p:blipFill>
        <p:spPr>
          <a:xfrm>
            <a:off x="914400" y="2209800"/>
            <a:ext cx="7364411" cy="42735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Shape 344"/>
          <p:cNvSpPr txBox="1">
            <a:spLocks noGrp="1"/>
          </p:cNvSpPr>
          <p:nvPr>
            <p:ph type="title"/>
          </p:nvPr>
        </p:nvSpPr>
        <p:spPr>
          <a:xfrm>
            <a:off x="457200" y="1143000"/>
            <a:ext cx="8229600" cy="10667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Trebuchet MS"/>
              <a:buNone/>
            </a:pPr>
            <a:r>
              <a:rPr lang="en-US" sz="3600" b="0" i="0" u="none" strike="noStrike" cap="none">
                <a:solidFill>
                  <a:schemeClr val="dk2"/>
                </a:solidFill>
                <a:latin typeface="Trebuchet MS"/>
                <a:ea typeface="Trebuchet MS"/>
                <a:cs typeface="Trebuchet MS"/>
                <a:sym typeface="Trebuchet MS"/>
              </a:rPr>
              <a:t>Sympatric (“Same Country”) Speciation</a:t>
            </a:r>
          </a:p>
        </p:txBody>
      </p:sp>
      <p:sp>
        <p:nvSpPr>
          <p:cNvPr id="345" name="Shape 345"/>
          <p:cNvSpPr txBox="1">
            <a:spLocks noGrp="1"/>
          </p:cNvSpPr>
          <p:nvPr>
            <p:ph type="body" idx="1"/>
          </p:nvPr>
        </p:nvSpPr>
        <p:spPr>
          <a:xfrm>
            <a:off x="457200" y="2249486"/>
            <a:ext cx="4038599" cy="4525961"/>
          </a:xfrm>
          <a:prstGeom prst="rect">
            <a:avLst/>
          </a:prstGeom>
          <a:noFill/>
          <a:ln>
            <a:noFill/>
          </a:ln>
        </p:spPr>
        <p:txBody>
          <a:bodyPr lIns="91425" tIns="45700" rIns="91425" bIns="45700" anchor="t" anchorCtr="0">
            <a:noAutofit/>
          </a:bodyPr>
          <a:lstStyle/>
          <a:p>
            <a:pPr marL="365125" marR="0" lvl="0" indent="-263525" algn="l" rtl="0">
              <a:lnSpc>
                <a:spcPct val="100000"/>
              </a:lnSpc>
              <a:spcBef>
                <a:spcPts val="0"/>
              </a:spcBef>
              <a:spcAft>
                <a:spcPts val="0"/>
              </a:spcAft>
              <a:buClr>
                <a:srgbClr val="A04DA3"/>
              </a:buClr>
              <a:buSzPct val="100000"/>
              <a:buFont typeface="Georgia"/>
              <a:buChar char="•"/>
            </a:pPr>
            <a:r>
              <a:rPr lang="en-US" sz="2000" b="0" i="0" u="none" strike="noStrike" cap="none" dirty="0">
                <a:solidFill>
                  <a:schemeClr val="dk1"/>
                </a:solidFill>
                <a:latin typeface="Georgia"/>
                <a:ea typeface="Georgia"/>
                <a:cs typeface="Georgia"/>
                <a:sym typeface="Georgia"/>
              </a:rPr>
              <a:t>In </a:t>
            </a:r>
            <a:r>
              <a:rPr lang="en-US" sz="2000" b="0" i="0" u="sng" strike="noStrike" cap="none" dirty="0">
                <a:solidFill>
                  <a:schemeClr val="dk1"/>
                </a:solidFill>
                <a:latin typeface="Georgia"/>
                <a:ea typeface="Georgia"/>
                <a:cs typeface="Georgia"/>
                <a:sym typeface="Georgia"/>
              </a:rPr>
              <a:t>sympatric speciation</a:t>
            </a:r>
            <a:r>
              <a:rPr lang="en-US" sz="2000" b="0" i="0" u="none" strike="noStrike" cap="none" dirty="0">
                <a:solidFill>
                  <a:schemeClr val="dk1"/>
                </a:solidFill>
                <a:latin typeface="Georgia"/>
                <a:ea typeface="Georgia"/>
                <a:cs typeface="Georgia"/>
                <a:sym typeface="Georgia"/>
              </a:rPr>
              <a:t>, </a:t>
            </a:r>
            <a:r>
              <a:rPr lang="en-US" sz="2000" b="0" i="0" u="none" strike="noStrike" cap="none" dirty="0" smtClean="0">
                <a:solidFill>
                  <a:schemeClr val="dk1"/>
                </a:solidFill>
                <a:latin typeface="Georgia"/>
                <a:ea typeface="Georgia"/>
                <a:cs typeface="Georgia"/>
                <a:sym typeface="Georgia"/>
              </a:rPr>
              <a:t>no </a:t>
            </a:r>
            <a:r>
              <a:rPr lang="en-US" sz="2000" b="0" i="0" u="none" strike="noStrike" cap="none" dirty="0">
                <a:solidFill>
                  <a:schemeClr val="dk1"/>
                </a:solidFill>
                <a:latin typeface="Georgia"/>
                <a:ea typeface="Georgia"/>
                <a:cs typeface="Georgia"/>
                <a:sym typeface="Georgia"/>
              </a:rPr>
              <a:t>physical barrier dividing the population </a:t>
            </a:r>
          </a:p>
          <a:p>
            <a:pPr marL="657225" marR="0" lvl="1" indent="-250825" algn="l" rtl="0">
              <a:lnSpc>
                <a:spcPct val="100000"/>
              </a:lnSpc>
              <a:spcBef>
                <a:spcPts val="300"/>
              </a:spcBef>
              <a:spcAft>
                <a:spcPts val="0"/>
              </a:spcAft>
              <a:buClr>
                <a:schemeClr val="accent2"/>
              </a:buClr>
              <a:buSzPct val="100000"/>
              <a:buFont typeface="Georgia"/>
              <a:buChar char="▫"/>
            </a:pPr>
            <a:r>
              <a:rPr lang="en-US" sz="1900" b="0" i="0" u="none" strike="noStrike" cap="none" dirty="0">
                <a:solidFill>
                  <a:schemeClr val="accent2"/>
                </a:solidFill>
                <a:latin typeface="Georgia"/>
                <a:ea typeface="Georgia"/>
                <a:cs typeface="Georgia"/>
                <a:sym typeface="Georgia"/>
              </a:rPr>
              <a:t>Usually caused by mutations or a change in behavior</a:t>
            </a:r>
          </a:p>
          <a:p>
            <a:pPr marL="657225" marR="0" lvl="1" indent="-250825" algn="l" rtl="0">
              <a:lnSpc>
                <a:spcPct val="100000"/>
              </a:lnSpc>
              <a:spcBef>
                <a:spcPts val="300"/>
              </a:spcBef>
              <a:spcAft>
                <a:spcPts val="0"/>
              </a:spcAft>
              <a:buClr>
                <a:schemeClr val="accent2"/>
              </a:buClr>
              <a:buSzPct val="100000"/>
              <a:buFont typeface="Georgia"/>
              <a:buChar char="▫"/>
            </a:pPr>
            <a:r>
              <a:rPr lang="en-US" sz="1900" b="0" i="0" u="none" strike="noStrike" cap="none" dirty="0">
                <a:solidFill>
                  <a:schemeClr val="accent2"/>
                </a:solidFill>
                <a:latin typeface="Georgia"/>
                <a:ea typeface="Georgia"/>
                <a:cs typeface="Georgia"/>
                <a:sym typeface="Georgia"/>
              </a:rPr>
              <a:t>Ex – hawthorn fly</a:t>
            </a:r>
          </a:p>
        </p:txBody>
      </p:sp>
      <p:pic>
        <p:nvPicPr>
          <p:cNvPr id="346" name="Shape 346"/>
          <p:cNvPicPr preferRelativeResize="0"/>
          <p:nvPr/>
        </p:nvPicPr>
        <p:blipFill>
          <a:blip r:embed="rId3">
            <a:alphaModFix/>
          </a:blip>
          <a:stretch>
            <a:fillRect/>
          </a:stretch>
        </p:blipFill>
        <p:spPr>
          <a:xfrm>
            <a:off x="4600600" y="1657350"/>
            <a:ext cx="4324350" cy="5200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ctrTitle"/>
          </p:nvPr>
        </p:nvSpPr>
        <p:spPr>
          <a:xfrm>
            <a:off x="457200" y="2401886"/>
            <a:ext cx="8458200" cy="1470024"/>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lt1"/>
              </a:buClr>
              <a:buSzPct val="25000"/>
              <a:buFont typeface="Trebuchet MS"/>
              <a:buNone/>
            </a:pPr>
            <a:r>
              <a:rPr lang="en-US" sz="4400" b="0" i="0" u="none" strike="noStrike" cap="none">
                <a:solidFill>
                  <a:schemeClr val="lt1"/>
                </a:solidFill>
                <a:latin typeface="Trebuchet MS"/>
                <a:ea typeface="Trebuchet MS"/>
                <a:cs typeface="Trebuchet MS"/>
                <a:sym typeface="Trebuchet MS"/>
              </a:rPr>
              <a:t>Chapter 24</a:t>
            </a:r>
          </a:p>
        </p:txBody>
      </p:sp>
      <p:sp>
        <p:nvSpPr>
          <p:cNvPr id="216" name="Shape 216"/>
          <p:cNvSpPr txBox="1">
            <a:spLocks noGrp="1"/>
          </p:cNvSpPr>
          <p:nvPr>
            <p:ph type="subTitle" idx="1"/>
          </p:nvPr>
        </p:nvSpPr>
        <p:spPr>
          <a:xfrm>
            <a:off x="457200" y="3900487"/>
            <a:ext cx="4953000" cy="1752600"/>
          </a:xfrm>
          <a:prstGeom prst="rect">
            <a:avLst/>
          </a:prstGeom>
          <a:noFill/>
          <a:ln>
            <a:noFill/>
          </a:ln>
        </p:spPr>
        <p:txBody>
          <a:bodyPr lIns="91425" tIns="45700" rIns="91425" bIns="45700" anchor="t" anchorCtr="0">
            <a:noAutofit/>
          </a:bodyPr>
          <a:lstStyle/>
          <a:p>
            <a:pPr marL="63500" marR="0" lvl="0" indent="0" algn="l" rtl="0">
              <a:lnSpc>
                <a:spcPct val="100000"/>
              </a:lnSpc>
              <a:spcBef>
                <a:spcPts val="0"/>
              </a:spcBef>
              <a:spcAft>
                <a:spcPts val="0"/>
              </a:spcAft>
              <a:buClr>
                <a:srgbClr val="A04DA3"/>
              </a:buClr>
              <a:buSzPct val="25000"/>
              <a:buFont typeface="Georgia"/>
              <a:buNone/>
            </a:pPr>
            <a:r>
              <a:rPr lang="en-US" sz="2400" b="0" i="0" u="none" strike="noStrike" cap="none">
                <a:solidFill>
                  <a:schemeClr val="dk2"/>
                </a:solidFill>
                <a:latin typeface="Georgia"/>
                <a:ea typeface="Georgia"/>
                <a:cs typeface="Georgia"/>
                <a:sym typeface="Georgia"/>
              </a:rPr>
              <a:t>The Origin of Species</a:t>
            </a:r>
          </a:p>
        </p:txBody>
      </p:sp>
      <p:pic>
        <p:nvPicPr>
          <p:cNvPr id="217" name="Shape 217" descr="24_02bBioSpeciesConcept-L.jpg"/>
          <p:cNvPicPr preferRelativeResize="0"/>
          <p:nvPr/>
        </p:nvPicPr>
        <p:blipFill rotWithShape="1">
          <a:blip r:embed="rId3">
            <a:alphaModFix/>
          </a:blip>
          <a:srcRect/>
          <a:stretch/>
        </p:blipFill>
        <p:spPr>
          <a:xfrm>
            <a:off x="3810000" y="762000"/>
            <a:ext cx="5040312" cy="569436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pic>
        <p:nvPicPr>
          <p:cNvPr id="351" name="Shape 351"/>
          <p:cNvPicPr preferRelativeResize="0"/>
          <p:nvPr/>
        </p:nvPicPr>
        <p:blipFill rotWithShape="1">
          <a:blip r:embed="rId3">
            <a:alphaModFix/>
          </a:blip>
          <a:srcRect/>
          <a:stretch/>
        </p:blipFill>
        <p:spPr>
          <a:xfrm>
            <a:off x="427037" y="304800"/>
            <a:ext cx="8351836" cy="1158874"/>
          </a:xfrm>
          <a:prstGeom prst="rect">
            <a:avLst/>
          </a:prstGeom>
          <a:noFill/>
          <a:ln>
            <a:noFill/>
          </a:ln>
        </p:spPr>
      </p:pic>
      <p:sp>
        <p:nvSpPr>
          <p:cNvPr id="352" name="Shape 352"/>
          <p:cNvSpPr txBox="1">
            <a:spLocks noGrp="1"/>
          </p:cNvSpPr>
          <p:nvPr>
            <p:ph type="body" idx="1"/>
          </p:nvPr>
        </p:nvSpPr>
        <p:spPr>
          <a:xfrm>
            <a:off x="228600" y="1447800"/>
            <a:ext cx="8686800" cy="3886200"/>
          </a:xfrm>
          <a:prstGeom prst="rect">
            <a:avLst/>
          </a:prstGeom>
          <a:noFill/>
          <a:ln>
            <a:noFill/>
          </a:ln>
        </p:spPr>
        <p:txBody>
          <a:bodyPr lIns="91425" tIns="45700" rIns="91425" bIns="45700" anchor="t" anchorCtr="0">
            <a:noAutofit/>
          </a:bodyPr>
          <a:lstStyle/>
          <a:p>
            <a:pPr marL="365125" marR="0" lvl="0" indent="-263525" algn="l" rtl="0">
              <a:lnSpc>
                <a:spcPct val="100000"/>
              </a:lnSpc>
              <a:spcBef>
                <a:spcPts val="0"/>
              </a:spcBef>
              <a:spcAft>
                <a:spcPts val="0"/>
              </a:spcAft>
              <a:buClr>
                <a:srgbClr val="A04DA3"/>
              </a:buClr>
              <a:buSzPct val="100000"/>
              <a:buFont typeface="Georgia"/>
              <a:buChar char="•"/>
            </a:pPr>
            <a:r>
              <a:rPr lang="en-US" sz="2800" b="0" i="0" u="none">
                <a:solidFill>
                  <a:schemeClr val="dk1"/>
                </a:solidFill>
                <a:latin typeface="Georgia"/>
                <a:ea typeface="Georgia"/>
                <a:cs typeface="Georgia"/>
                <a:sym typeface="Georgia"/>
              </a:rPr>
              <a:t>Many new species arise from a single common ancestor</a:t>
            </a:r>
          </a:p>
          <a:p>
            <a:pPr marL="365125" marR="0" lvl="0" indent="-263525" algn="l" rtl="0">
              <a:lnSpc>
                <a:spcPct val="100000"/>
              </a:lnSpc>
              <a:spcBef>
                <a:spcPts val="300"/>
              </a:spcBef>
              <a:spcAft>
                <a:spcPts val="0"/>
              </a:spcAft>
              <a:buClr>
                <a:srgbClr val="A04DA3"/>
              </a:buClr>
              <a:buSzPct val="100000"/>
              <a:buFont typeface="Georgia"/>
              <a:buChar char="•"/>
            </a:pPr>
            <a:r>
              <a:rPr lang="en-US" sz="2800" b="0" i="0" u="none">
                <a:solidFill>
                  <a:schemeClr val="dk1"/>
                </a:solidFill>
                <a:latin typeface="Georgia"/>
                <a:ea typeface="Georgia"/>
                <a:cs typeface="Georgia"/>
                <a:sym typeface="Georgia"/>
              </a:rPr>
              <a:t>Occurs when:</a:t>
            </a:r>
          </a:p>
          <a:p>
            <a:pPr marL="923925" marR="0" lvl="1" indent="-517525" algn="l" rtl="0">
              <a:lnSpc>
                <a:spcPct val="100000"/>
              </a:lnSpc>
              <a:spcBef>
                <a:spcPts val="300"/>
              </a:spcBef>
              <a:spcAft>
                <a:spcPts val="0"/>
              </a:spcAft>
              <a:buClr>
                <a:schemeClr val="accent2"/>
              </a:buClr>
              <a:buSzPct val="100000"/>
              <a:buFont typeface="Noto Sans Symbols"/>
              <a:buChar char="➢"/>
            </a:pPr>
            <a:r>
              <a:rPr lang="en-US" sz="2800" b="0" i="0" u="none" strike="noStrike" cap="none">
                <a:solidFill>
                  <a:schemeClr val="accent2"/>
                </a:solidFill>
                <a:latin typeface="Georgia"/>
                <a:ea typeface="Georgia"/>
                <a:cs typeface="Georgia"/>
                <a:sym typeface="Georgia"/>
              </a:rPr>
              <a:t>A few organisms make way to new, distant areas (allopatric speciation) </a:t>
            </a:r>
          </a:p>
          <a:p>
            <a:pPr marL="923925" marR="0" lvl="1" indent="-517525" algn="l" rtl="0">
              <a:lnSpc>
                <a:spcPct val="100000"/>
              </a:lnSpc>
              <a:spcBef>
                <a:spcPts val="300"/>
              </a:spcBef>
              <a:spcAft>
                <a:spcPts val="0"/>
              </a:spcAft>
              <a:buClr>
                <a:schemeClr val="accent2"/>
              </a:buClr>
              <a:buSzPct val="100000"/>
              <a:buFont typeface="Noto Sans Symbols"/>
              <a:buChar char="➢"/>
            </a:pPr>
            <a:r>
              <a:rPr lang="en-US" sz="2800" b="0" i="0" u="none" strike="noStrike" cap="none">
                <a:solidFill>
                  <a:schemeClr val="accent2"/>
                </a:solidFill>
                <a:latin typeface="Georgia"/>
                <a:ea typeface="Georgia"/>
                <a:cs typeface="Georgia"/>
                <a:sym typeface="Georgia"/>
              </a:rPr>
              <a:t>Environmental change → extinctions → new niches for survivors</a:t>
            </a:r>
          </a:p>
          <a:p>
            <a:pPr marL="365125" marR="0" lvl="0" indent="-263525" algn="l" rtl="0">
              <a:spcBef>
                <a:spcPts val="300"/>
              </a:spcBef>
              <a:spcAft>
                <a:spcPts val="0"/>
              </a:spcAft>
              <a:buClr>
                <a:srgbClr val="A04DA3"/>
              </a:buClr>
              <a:buSzPct val="100000"/>
              <a:buFont typeface="Georgia"/>
              <a:buNone/>
            </a:pPr>
            <a:endParaRPr sz="2800" b="0" i="0" u="none" strike="noStrike" cap="none">
              <a:solidFill>
                <a:schemeClr val="accent2"/>
              </a:solidFill>
              <a:latin typeface="Georgia"/>
              <a:ea typeface="Georgia"/>
              <a:cs typeface="Georgia"/>
              <a:sym typeface="Georgia"/>
            </a:endParaRPr>
          </a:p>
        </p:txBody>
      </p:sp>
      <p:grpSp>
        <p:nvGrpSpPr>
          <p:cNvPr id="353" name="Shape 353"/>
          <p:cNvGrpSpPr/>
          <p:nvPr/>
        </p:nvGrpSpPr>
        <p:grpSpPr>
          <a:xfrm>
            <a:off x="5714999" y="4191000"/>
            <a:ext cx="2667000" cy="2413000"/>
            <a:chOff x="0" y="0"/>
            <a:chExt cx="2147483647" cy="2147483647"/>
          </a:xfrm>
        </p:grpSpPr>
        <p:sp>
          <p:nvSpPr>
            <p:cNvPr id="354" name="Shape 354"/>
            <p:cNvSpPr/>
            <p:nvPr/>
          </p:nvSpPr>
          <p:spPr>
            <a:xfrm>
              <a:off x="1449551478" y="983320542"/>
              <a:ext cx="697932168" cy="233115674"/>
            </a:xfrm>
            <a:prstGeom prst="rightArrow">
              <a:avLst>
                <a:gd name="adj1" fmla="val 18272"/>
                <a:gd name="adj2" fmla="val 50000"/>
              </a:avLst>
            </a:prstGeom>
            <a:solidFill>
              <a:schemeClr val="accen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55" name="Shape 355"/>
            <p:cNvSpPr/>
            <p:nvPr/>
          </p:nvSpPr>
          <p:spPr>
            <a:xfrm rot="10800000">
              <a:off x="0" y="983320525"/>
              <a:ext cx="751619270" cy="233115674"/>
            </a:xfrm>
            <a:prstGeom prst="rightArrow">
              <a:avLst>
                <a:gd name="adj1" fmla="val 18510"/>
                <a:gd name="adj2" fmla="val 50000"/>
              </a:avLst>
            </a:prstGeom>
            <a:solidFill>
              <a:schemeClr val="accen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56" name="Shape 356"/>
            <p:cNvSpPr/>
            <p:nvPr/>
          </p:nvSpPr>
          <p:spPr>
            <a:xfrm rot="5400000">
              <a:off x="643915572" y="1506928428"/>
              <a:ext cx="967025682" cy="232799455"/>
            </a:xfrm>
            <a:prstGeom prst="rightArrow">
              <a:avLst>
                <a:gd name="adj1" fmla="val 19202"/>
                <a:gd name="adj2" fmla="val 50000"/>
              </a:avLst>
            </a:prstGeom>
            <a:solidFill>
              <a:schemeClr val="accen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57" name="Shape 357"/>
            <p:cNvSpPr/>
            <p:nvPr/>
          </p:nvSpPr>
          <p:spPr>
            <a:xfrm rot="3060000">
              <a:off x="1027394685" y="1350105756"/>
              <a:ext cx="967025692" cy="232799460"/>
            </a:xfrm>
            <a:prstGeom prst="rightArrow">
              <a:avLst>
                <a:gd name="adj1" fmla="val 19202"/>
                <a:gd name="adj2" fmla="val 50000"/>
              </a:avLst>
            </a:prstGeom>
            <a:solidFill>
              <a:schemeClr val="accen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58" name="Shape 358"/>
            <p:cNvSpPr/>
            <p:nvPr/>
          </p:nvSpPr>
          <p:spPr>
            <a:xfrm rot="-8100000">
              <a:off x="521531399" y="218986496"/>
              <a:ext cx="214748362" cy="1045484949"/>
            </a:xfrm>
            <a:prstGeom prst="rightArrow">
              <a:avLst>
                <a:gd name="adj1" fmla="val 19195"/>
                <a:gd name="adj2" fmla="val 50000"/>
              </a:avLst>
            </a:prstGeom>
            <a:solidFill>
              <a:schemeClr val="accen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59" name="Shape 359"/>
            <p:cNvSpPr/>
            <p:nvPr/>
          </p:nvSpPr>
          <p:spPr>
            <a:xfrm rot="7500000">
              <a:off x="208028304" y="1417920471"/>
              <a:ext cx="967025683" cy="232799466"/>
            </a:xfrm>
            <a:prstGeom prst="rightArrow">
              <a:avLst>
                <a:gd name="adj1" fmla="val 19202"/>
                <a:gd name="adj2" fmla="val 50000"/>
              </a:avLst>
            </a:prstGeom>
            <a:solidFill>
              <a:schemeClr val="accen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60" name="Shape 360"/>
            <p:cNvSpPr/>
            <p:nvPr/>
          </p:nvSpPr>
          <p:spPr>
            <a:xfrm rot="-2160000">
              <a:off x="1046899114" y="567952051"/>
              <a:ext cx="966367619" cy="233115675"/>
            </a:xfrm>
            <a:prstGeom prst="rightArrow">
              <a:avLst>
                <a:gd name="adj1" fmla="val 19197"/>
                <a:gd name="adj2" fmla="val 50000"/>
              </a:avLst>
            </a:prstGeom>
            <a:solidFill>
              <a:schemeClr val="accen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61" name="Shape 361"/>
            <p:cNvSpPr/>
            <p:nvPr/>
          </p:nvSpPr>
          <p:spPr>
            <a:xfrm rot="-5400000">
              <a:off x="618350624" y="407755763"/>
              <a:ext cx="967025682" cy="232799455"/>
            </a:xfrm>
            <a:prstGeom prst="rightArrow">
              <a:avLst>
                <a:gd name="adj1" fmla="val 19202"/>
                <a:gd name="adj2" fmla="val 50000"/>
              </a:avLst>
            </a:prstGeom>
            <a:solidFill>
              <a:schemeClr val="accent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62" name="Shape 362"/>
            <p:cNvSpPr/>
            <p:nvPr/>
          </p:nvSpPr>
          <p:spPr>
            <a:xfrm>
              <a:off x="483183957" y="401239415"/>
              <a:ext cx="1288490132" cy="1397277251"/>
            </a:xfrm>
            <a:prstGeom prst="ellipse">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FFFFFF"/>
                </a:buClr>
                <a:buSzPct val="25000"/>
                <a:buFont typeface="Georgia"/>
                <a:buNone/>
              </a:pPr>
              <a:r>
                <a:rPr lang="en-US" sz="1600" b="0" i="0" u="none">
                  <a:solidFill>
                    <a:srgbClr val="FFFFFF"/>
                  </a:solidFill>
                  <a:latin typeface="Georgia"/>
                  <a:ea typeface="Georgia"/>
                  <a:cs typeface="Georgia"/>
                  <a:sym typeface="Georgia"/>
                </a:rPr>
                <a:t>Founding Parents</a:t>
              </a:r>
            </a:p>
          </p:txBody>
        </p:sp>
      </p:grpSp>
      <p:pic>
        <p:nvPicPr>
          <p:cNvPr id="363" name="Shape 363"/>
          <p:cNvPicPr preferRelativeResize="0"/>
          <p:nvPr/>
        </p:nvPicPr>
        <p:blipFill rotWithShape="1">
          <a:blip r:embed="rId4">
            <a:alphaModFix/>
          </a:blip>
          <a:srcRect/>
          <a:stretch/>
        </p:blipFill>
        <p:spPr>
          <a:xfrm>
            <a:off x="990600" y="4595812"/>
            <a:ext cx="2224086" cy="2135186"/>
          </a:xfrm>
          <a:prstGeom prst="rect">
            <a:avLst/>
          </a:prstGeom>
          <a:noFill/>
          <a:ln>
            <a:noFill/>
          </a:ln>
        </p:spPr>
      </p:pic>
      <p:pic>
        <p:nvPicPr>
          <p:cNvPr id="364" name="Shape 364"/>
          <p:cNvPicPr preferRelativeResize="0"/>
          <p:nvPr/>
        </p:nvPicPr>
        <p:blipFill>
          <a:blip r:embed="rId5">
            <a:alphaModFix/>
          </a:blip>
          <a:stretch>
            <a:fillRect/>
          </a:stretch>
        </p:blipFill>
        <p:spPr>
          <a:xfrm>
            <a:off x="3541712" y="4759312"/>
            <a:ext cx="2314575" cy="19716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grpSp>
        <p:nvGrpSpPr>
          <p:cNvPr id="369" name="Shape 369"/>
          <p:cNvGrpSpPr/>
          <p:nvPr/>
        </p:nvGrpSpPr>
        <p:grpSpPr>
          <a:xfrm>
            <a:off x="761999" y="1327149"/>
            <a:ext cx="7545386" cy="5454649"/>
            <a:chOff x="0" y="0"/>
            <a:chExt cx="2147483647" cy="2147483647"/>
          </a:xfrm>
        </p:grpSpPr>
        <p:pic>
          <p:nvPicPr>
            <p:cNvPr id="370" name="Shape 370" descr="24_12AdaptiveRadiation_CNL.jpg                                 0002377A CS1-Vol.07                     BD7D9C21:"/>
            <p:cNvPicPr preferRelativeResize="0"/>
            <p:nvPr/>
          </p:nvPicPr>
          <p:blipFill rotWithShape="1">
            <a:blip r:embed="rId3">
              <a:alphaModFix/>
            </a:blip>
            <a:srcRect/>
            <a:stretch/>
          </p:blipFill>
          <p:spPr>
            <a:xfrm>
              <a:off x="0" y="0"/>
              <a:ext cx="2147483647" cy="2147483647"/>
            </a:xfrm>
            <a:prstGeom prst="rect">
              <a:avLst/>
            </a:prstGeom>
            <a:noFill/>
            <a:ln>
              <a:noFill/>
            </a:ln>
          </p:spPr>
        </p:pic>
        <p:sp>
          <p:nvSpPr>
            <p:cNvPr id="371" name="Shape 371"/>
            <p:cNvSpPr txBox="1"/>
            <p:nvPr/>
          </p:nvSpPr>
          <p:spPr>
            <a:xfrm>
              <a:off x="710502688" y="780099481"/>
              <a:ext cx="149369329" cy="254692712"/>
            </a:xfrm>
            <a:prstGeom prst="rect">
              <a:avLst/>
            </a:prstGeom>
            <a:noFill/>
            <a:ln>
              <a:noFill/>
            </a:ln>
          </p:spPr>
          <p:txBody>
            <a:bodyPr lIns="0" tIns="0" rIns="0" bIns="0" anchor="t"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1000" b="1" i="0" u="none">
                  <a:solidFill>
                    <a:schemeClr val="dk1"/>
                  </a:solidFill>
                  <a:latin typeface="Arial"/>
                  <a:ea typeface="Arial"/>
                  <a:cs typeface="Arial"/>
                  <a:sym typeface="Arial"/>
                </a:rPr>
                <a:t>KAUAI</a:t>
              </a:r>
            </a:p>
            <a:p>
              <a:pPr marL="0" marR="0" lvl="0" indent="0" algn="ctr" rtl="0">
                <a:lnSpc>
                  <a:spcPct val="90000"/>
                </a:lnSpc>
                <a:spcBef>
                  <a:spcPts val="0"/>
                </a:spcBef>
                <a:spcAft>
                  <a:spcPts val="0"/>
                </a:spcAft>
                <a:buClr>
                  <a:schemeClr val="dk1"/>
                </a:buClr>
                <a:buSzPct val="25000"/>
                <a:buFont typeface="Arial"/>
                <a:buNone/>
              </a:pPr>
              <a:r>
                <a:rPr lang="en-US" sz="1000" b="1" i="0" u="none">
                  <a:solidFill>
                    <a:schemeClr val="dk1"/>
                  </a:solidFill>
                  <a:latin typeface="Arial"/>
                  <a:ea typeface="Arial"/>
                  <a:cs typeface="Arial"/>
                  <a:sym typeface="Arial"/>
                </a:rPr>
                <a:t>5.1</a:t>
              </a:r>
            </a:p>
            <a:p>
              <a:pPr marL="0" marR="0" lvl="0" indent="0" algn="ctr" rtl="0">
                <a:lnSpc>
                  <a:spcPct val="90000"/>
                </a:lnSpc>
                <a:spcBef>
                  <a:spcPts val="0"/>
                </a:spcBef>
                <a:spcAft>
                  <a:spcPts val="0"/>
                </a:spcAft>
                <a:buClr>
                  <a:schemeClr val="dk1"/>
                </a:buClr>
                <a:buSzPct val="25000"/>
                <a:buFont typeface="Arial"/>
                <a:buNone/>
              </a:pPr>
              <a:r>
                <a:rPr lang="en-US" sz="1000" b="1" i="0" u="none">
                  <a:solidFill>
                    <a:schemeClr val="dk1"/>
                  </a:solidFill>
                  <a:latin typeface="Arial"/>
                  <a:ea typeface="Arial"/>
                  <a:cs typeface="Arial"/>
                  <a:sym typeface="Arial"/>
                </a:rPr>
                <a:t>million</a:t>
              </a:r>
            </a:p>
            <a:p>
              <a:pPr marL="0" marR="0" lvl="0" indent="0" algn="ctr" rtl="0">
                <a:lnSpc>
                  <a:spcPct val="90000"/>
                </a:lnSpc>
                <a:spcBef>
                  <a:spcPts val="0"/>
                </a:spcBef>
                <a:spcAft>
                  <a:spcPts val="0"/>
                </a:spcAft>
                <a:buClr>
                  <a:schemeClr val="dk1"/>
                </a:buClr>
                <a:buSzPct val="25000"/>
                <a:buFont typeface="Arial"/>
                <a:buNone/>
              </a:pPr>
              <a:r>
                <a:rPr lang="en-US" sz="1000" b="1" i="0" u="none">
                  <a:solidFill>
                    <a:schemeClr val="dk1"/>
                  </a:solidFill>
                  <a:latin typeface="Arial"/>
                  <a:ea typeface="Arial"/>
                  <a:cs typeface="Arial"/>
                  <a:sym typeface="Arial"/>
                </a:rPr>
                <a:t>years</a:t>
              </a:r>
            </a:p>
          </p:txBody>
        </p:sp>
        <p:sp>
          <p:nvSpPr>
            <p:cNvPr id="372" name="Shape 372"/>
            <p:cNvSpPr txBox="1"/>
            <p:nvPr/>
          </p:nvSpPr>
          <p:spPr>
            <a:xfrm>
              <a:off x="890225098" y="916009154"/>
              <a:ext cx="149369329" cy="254692712"/>
            </a:xfrm>
            <a:prstGeom prst="rect">
              <a:avLst/>
            </a:prstGeom>
            <a:noFill/>
            <a:ln>
              <a:noFill/>
            </a:ln>
          </p:spPr>
          <p:txBody>
            <a:bodyPr lIns="0" tIns="0" rIns="0" bIns="0" anchor="t"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1000" b="1" i="0" u="none">
                  <a:solidFill>
                    <a:schemeClr val="dk1"/>
                  </a:solidFill>
                  <a:latin typeface="Arial"/>
                  <a:ea typeface="Arial"/>
                  <a:cs typeface="Arial"/>
                  <a:sym typeface="Arial"/>
                </a:rPr>
                <a:t>OAHU</a:t>
              </a:r>
            </a:p>
            <a:p>
              <a:pPr marL="0" marR="0" lvl="0" indent="0" algn="ctr" rtl="0">
                <a:lnSpc>
                  <a:spcPct val="90000"/>
                </a:lnSpc>
                <a:spcBef>
                  <a:spcPts val="0"/>
                </a:spcBef>
                <a:spcAft>
                  <a:spcPts val="0"/>
                </a:spcAft>
                <a:buClr>
                  <a:schemeClr val="dk1"/>
                </a:buClr>
                <a:buSzPct val="25000"/>
                <a:buFont typeface="Arial"/>
                <a:buNone/>
              </a:pPr>
              <a:r>
                <a:rPr lang="en-US" sz="1000" b="1" i="0" u="none">
                  <a:solidFill>
                    <a:schemeClr val="dk1"/>
                  </a:solidFill>
                  <a:latin typeface="Arial"/>
                  <a:ea typeface="Arial"/>
                  <a:cs typeface="Arial"/>
                  <a:sym typeface="Arial"/>
                </a:rPr>
                <a:t>3.7</a:t>
              </a:r>
            </a:p>
            <a:p>
              <a:pPr marL="0" marR="0" lvl="0" indent="0" algn="ctr" rtl="0">
                <a:lnSpc>
                  <a:spcPct val="90000"/>
                </a:lnSpc>
                <a:spcBef>
                  <a:spcPts val="0"/>
                </a:spcBef>
                <a:spcAft>
                  <a:spcPts val="0"/>
                </a:spcAft>
                <a:buClr>
                  <a:schemeClr val="dk1"/>
                </a:buClr>
                <a:buSzPct val="25000"/>
                <a:buFont typeface="Arial"/>
                <a:buNone/>
              </a:pPr>
              <a:r>
                <a:rPr lang="en-US" sz="1000" b="1" i="0" u="none">
                  <a:solidFill>
                    <a:schemeClr val="dk1"/>
                  </a:solidFill>
                  <a:latin typeface="Arial"/>
                  <a:ea typeface="Arial"/>
                  <a:cs typeface="Arial"/>
                  <a:sym typeface="Arial"/>
                </a:rPr>
                <a:t>million</a:t>
              </a:r>
            </a:p>
            <a:p>
              <a:pPr marL="0" marR="0" lvl="0" indent="0" algn="ctr" rtl="0">
                <a:lnSpc>
                  <a:spcPct val="90000"/>
                </a:lnSpc>
                <a:spcBef>
                  <a:spcPts val="0"/>
                </a:spcBef>
                <a:spcAft>
                  <a:spcPts val="0"/>
                </a:spcAft>
                <a:buClr>
                  <a:schemeClr val="dk1"/>
                </a:buClr>
                <a:buSzPct val="25000"/>
                <a:buFont typeface="Arial"/>
                <a:buNone/>
              </a:pPr>
              <a:r>
                <a:rPr lang="en-US" sz="1000" b="1" i="0" u="none">
                  <a:solidFill>
                    <a:schemeClr val="dk1"/>
                  </a:solidFill>
                  <a:latin typeface="Arial"/>
                  <a:ea typeface="Arial"/>
                  <a:cs typeface="Arial"/>
                  <a:sym typeface="Arial"/>
                </a:rPr>
                <a:t>years</a:t>
              </a:r>
            </a:p>
          </p:txBody>
        </p:sp>
        <p:sp>
          <p:nvSpPr>
            <p:cNvPr id="373" name="Shape 373"/>
            <p:cNvSpPr txBox="1"/>
            <p:nvPr/>
          </p:nvSpPr>
          <p:spPr>
            <a:xfrm>
              <a:off x="1327150342" y="1149155045"/>
              <a:ext cx="149369329" cy="254692712"/>
            </a:xfrm>
            <a:prstGeom prst="rect">
              <a:avLst/>
            </a:prstGeom>
            <a:noFill/>
            <a:ln>
              <a:noFill/>
            </a:ln>
          </p:spPr>
          <p:txBody>
            <a:bodyPr lIns="0" tIns="0" rIns="0" bIns="0" anchor="t"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1000" b="1" i="0" u="none">
                  <a:solidFill>
                    <a:schemeClr val="dk1"/>
                  </a:solidFill>
                  <a:latin typeface="Arial"/>
                  <a:ea typeface="Arial"/>
                  <a:cs typeface="Arial"/>
                  <a:sym typeface="Arial"/>
                </a:rPr>
                <a:t>HAWAII</a:t>
              </a:r>
            </a:p>
            <a:p>
              <a:pPr marL="0" marR="0" lvl="0" indent="0" algn="ctr" rtl="0">
                <a:lnSpc>
                  <a:spcPct val="90000"/>
                </a:lnSpc>
                <a:spcBef>
                  <a:spcPts val="0"/>
                </a:spcBef>
                <a:spcAft>
                  <a:spcPts val="0"/>
                </a:spcAft>
                <a:buClr>
                  <a:schemeClr val="dk1"/>
                </a:buClr>
                <a:buSzPct val="25000"/>
                <a:buFont typeface="Arial"/>
                <a:buNone/>
              </a:pPr>
              <a:r>
                <a:rPr lang="en-US" sz="1000" b="1" i="0" u="none">
                  <a:solidFill>
                    <a:schemeClr val="dk1"/>
                  </a:solidFill>
                  <a:latin typeface="Arial"/>
                  <a:ea typeface="Arial"/>
                  <a:cs typeface="Arial"/>
                  <a:sym typeface="Arial"/>
                </a:rPr>
                <a:t>0.4</a:t>
              </a:r>
            </a:p>
            <a:p>
              <a:pPr marL="0" marR="0" lvl="0" indent="0" algn="ctr" rtl="0">
                <a:lnSpc>
                  <a:spcPct val="90000"/>
                </a:lnSpc>
                <a:spcBef>
                  <a:spcPts val="0"/>
                </a:spcBef>
                <a:spcAft>
                  <a:spcPts val="0"/>
                </a:spcAft>
                <a:buClr>
                  <a:schemeClr val="dk1"/>
                </a:buClr>
                <a:buSzPct val="25000"/>
                <a:buFont typeface="Arial"/>
                <a:buNone/>
              </a:pPr>
              <a:r>
                <a:rPr lang="en-US" sz="1000" b="1" i="0" u="none">
                  <a:solidFill>
                    <a:schemeClr val="dk1"/>
                  </a:solidFill>
                  <a:latin typeface="Arial"/>
                  <a:ea typeface="Arial"/>
                  <a:cs typeface="Arial"/>
                  <a:sym typeface="Arial"/>
                </a:rPr>
                <a:t>million</a:t>
              </a:r>
            </a:p>
            <a:p>
              <a:pPr marL="0" marR="0" lvl="0" indent="0" algn="ctr" rtl="0">
                <a:lnSpc>
                  <a:spcPct val="90000"/>
                </a:lnSpc>
                <a:spcBef>
                  <a:spcPts val="0"/>
                </a:spcBef>
                <a:spcAft>
                  <a:spcPts val="0"/>
                </a:spcAft>
                <a:buClr>
                  <a:schemeClr val="dk1"/>
                </a:buClr>
                <a:buSzPct val="25000"/>
                <a:buFont typeface="Arial"/>
                <a:buNone/>
              </a:pPr>
              <a:r>
                <a:rPr lang="en-US" sz="1000" b="1" i="0" u="none">
                  <a:solidFill>
                    <a:schemeClr val="dk1"/>
                  </a:solidFill>
                  <a:latin typeface="Arial"/>
                  <a:ea typeface="Arial"/>
                  <a:cs typeface="Arial"/>
                  <a:sym typeface="Arial"/>
                </a:rPr>
                <a:t>years</a:t>
              </a:r>
            </a:p>
          </p:txBody>
        </p:sp>
        <p:sp>
          <p:nvSpPr>
            <p:cNvPr id="374" name="Shape 374"/>
            <p:cNvSpPr txBox="1"/>
            <p:nvPr/>
          </p:nvSpPr>
          <p:spPr>
            <a:xfrm>
              <a:off x="1236169761" y="617495443"/>
              <a:ext cx="126960592" cy="154998809"/>
            </a:xfrm>
            <a:prstGeom prst="rect">
              <a:avLst/>
            </a:prstGeom>
            <a:noFill/>
            <a:ln>
              <a:noFill/>
            </a:ln>
          </p:spPr>
          <p:txBody>
            <a:bodyPr lIns="0" tIns="0" rIns="0" bIns="0" anchor="t"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1000" b="1" i="0" u="none">
                  <a:solidFill>
                    <a:schemeClr val="dk1"/>
                  </a:solidFill>
                  <a:latin typeface="Arial"/>
                  <a:ea typeface="Arial"/>
                  <a:cs typeface="Arial"/>
                  <a:sym typeface="Arial"/>
                </a:rPr>
                <a:t>1.3</a:t>
              </a:r>
            </a:p>
            <a:p>
              <a:pPr marL="0" marR="0" lvl="0" indent="0" algn="ctr" rtl="0">
                <a:lnSpc>
                  <a:spcPct val="90000"/>
                </a:lnSpc>
                <a:spcBef>
                  <a:spcPts val="0"/>
                </a:spcBef>
                <a:spcAft>
                  <a:spcPts val="0"/>
                </a:spcAft>
                <a:buClr>
                  <a:schemeClr val="dk1"/>
                </a:buClr>
                <a:buSzPct val="25000"/>
                <a:buFont typeface="Arial"/>
                <a:buNone/>
              </a:pPr>
              <a:r>
                <a:rPr lang="en-US" sz="1000" b="1" i="0" u="none">
                  <a:solidFill>
                    <a:schemeClr val="dk1"/>
                  </a:solidFill>
                  <a:latin typeface="Arial"/>
                  <a:ea typeface="Arial"/>
                  <a:cs typeface="Arial"/>
                  <a:sym typeface="Arial"/>
                </a:rPr>
                <a:t>million</a:t>
              </a:r>
            </a:p>
            <a:p>
              <a:pPr marL="0" marR="0" lvl="0" indent="0" algn="ctr" rtl="0">
                <a:lnSpc>
                  <a:spcPct val="90000"/>
                </a:lnSpc>
                <a:spcBef>
                  <a:spcPts val="0"/>
                </a:spcBef>
                <a:spcAft>
                  <a:spcPts val="0"/>
                </a:spcAft>
                <a:buClr>
                  <a:schemeClr val="dk1"/>
                </a:buClr>
                <a:buSzPct val="25000"/>
                <a:buFont typeface="Arial"/>
                <a:buNone/>
              </a:pPr>
              <a:r>
                <a:rPr lang="en-US" sz="1000" b="1" i="0" u="none">
                  <a:solidFill>
                    <a:schemeClr val="dk1"/>
                  </a:solidFill>
                  <a:latin typeface="Arial"/>
                  <a:ea typeface="Arial"/>
                  <a:cs typeface="Arial"/>
                  <a:sym typeface="Arial"/>
                </a:rPr>
                <a:t>years</a:t>
              </a:r>
            </a:p>
          </p:txBody>
        </p:sp>
        <p:sp>
          <p:nvSpPr>
            <p:cNvPr id="375" name="Shape 375"/>
            <p:cNvSpPr txBox="1"/>
            <p:nvPr/>
          </p:nvSpPr>
          <p:spPr>
            <a:xfrm>
              <a:off x="1127458805" y="820982889"/>
              <a:ext cx="142979201" cy="63535188"/>
            </a:xfrm>
            <a:prstGeom prst="rect">
              <a:avLst/>
            </a:prstGeom>
            <a:noFill/>
            <a:ln>
              <a:noFill/>
            </a:ln>
          </p:spPr>
          <p:txBody>
            <a:bodyPr lIns="0" tIns="0" rIns="0" bIns="0" anchor="t"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1000" b="1" i="0" u="none">
                  <a:solidFill>
                    <a:schemeClr val="dk1"/>
                  </a:solidFill>
                  <a:latin typeface="Arial"/>
                  <a:ea typeface="Arial"/>
                  <a:cs typeface="Arial"/>
                  <a:sym typeface="Arial"/>
                </a:rPr>
                <a:t>MAUI</a:t>
              </a:r>
            </a:p>
          </p:txBody>
        </p:sp>
        <p:sp>
          <p:nvSpPr>
            <p:cNvPr id="376" name="Shape 376"/>
            <p:cNvSpPr txBox="1"/>
            <p:nvPr/>
          </p:nvSpPr>
          <p:spPr>
            <a:xfrm>
              <a:off x="1010838902" y="783414321"/>
              <a:ext cx="156558229" cy="45855878"/>
            </a:xfrm>
            <a:prstGeom prst="rect">
              <a:avLst/>
            </a:prstGeom>
            <a:noFill/>
            <a:ln>
              <a:noFill/>
            </a:ln>
          </p:spPr>
          <p:txBody>
            <a:bodyPr lIns="0" tIns="0" rIns="0" bIns="0" anchor="t"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1000" b="1" i="0" u="none">
                  <a:solidFill>
                    <a:schemeClr val="dk1"/>
                  </a:solidFill>
                  <a:latin typeface="Arial"/>
                  <a:ea typeface="Arial"/>
                  <a:cs typeface="Arial"/>
                  <a:sym typeface="Arial"/>
                </a:rPr>
                <a:t>MOLOKAI</a:t>
              </a:r>
            </a:p>
          </p:txBody>
        </p:sp>
        <p:sp>
          <p:nvSpPr>
            <p:cNvPr id="377" name="Shape 377"/>
            <p:cNvSpPr txBox="1"/>
            <p:nvPr/>
          </p:nvSpPr>
          <p:spPr>
            <a:xfrm>
              <a:off x="1001253665" y="959102427"/>
              <a:ext cx="142979201" cy="63535188"/>
            </a:xfrm>
            <a:prstGeom prst="rect">
              <a:avLst/>
            </a:prstGeom>
            <a:noFill/>
            <a:ln>
              <a:noFill/>
            </a:ln>
          </p:spPr>
          <p:txBody>
            <a:bodyPr lIns="0" tIns="0" rIns="0" bIns="0" anchor="t"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1000" b="1" i="0" u="none">
                  <a:solidFill>
                    <a:schemeClr val="dk1"/>
                  </a:solidFill>
                  <a:latin typeface="Arial"/>
                  <a:ea typeface="Arial"/>
                  <a:cs typeface="Arial"/>
                  <a:sym typeface="Arial"/>
                </a:rPr>
                <a:t>LANAI</a:t>
              </a:r>
            </a:p>
          </p:txBody>
        </p:sp>
        <p:sp>
          <p:nvSpPr>
            <p:cNvPr id="378" name="Shape 378"/>
            <p:cNvSpPr txBox="1"/>
            <p:nvPr/>
          </p:nvSpPr>
          <p:spPr>
            <a:xfrm>
              <a:off x="1482909785" y="939213211"/>
              <a:ext cx="474467289" cy="65745100"/>
            </a:xfrm>
            <a:prstGeom prst="rect">
              <a:avLst/>
            </a:prstGeom>
            <a:noFill/>
            <a:ln>
              <a:noFill/>
            </a:ln>
          </p:spPr>
          <p:txBody>
            <a:bodyPr lIns="0" tIns="0" rIns="0" bIns="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1000" b="1" i="1" u="none">
                  <a:solidFill>
                    <a:schemeClr val="dk1"/>
                  </a:solidFill>
                  <a:latin typeface="Arial"/>
                  <a:ea typeface="Arial"/>
                  <a:cs typeface="Arial"/>
                  <a:sym typeface="Arial"/>
                </a:rPr>
                <a:t>Argyroxiphium sandwicense</a:t>
              </a:r>
            </a:p>
          </p:txBody>
        </p:sp>
        <p:sp>
          <p:nvSpPr>
            <p:cNvPr id="379" name="Shape 379"/>
            <p:cNvSpPr txBox="1"/>
            <p:nvPr/>
          </p:nvSpPr>
          <p:spPr>
            <a:xfrm>
              <a:off x="1746502736" y="2033120457"/>
              <a:ext cx="269184316" cy="60220317"/>
            </a:xfrm>
            <a:prstGeom prst="rect">
              <a:avLst/>
            </a:prstGeom>
            <a:noFill/>
            <a:ln>
              <a:noFill/>
            </a:ln>
          </p:spPr>
          <p:txBody>
            <a:bodyPr lIns="0" tIns="0" rIns="0" bIns="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1000" b="1" i="1" u="none">
                  <a:solidFill>
                    <a:schemeClr val="dk1"/>
                  </a:solidFill>
                  <a:latin typeface="Arial"/>
                  <a:ea typeface="Arial"/>
                  <a:cs typeface="Arial"/>
                  <a:sym typeface="Arial"/>
                </a:rPr>
                <a:t>Dubautia linearis</a:t>
              </a:r>
            </a:p>
          </p:txBody>
        </p:sp>
        <p:sp>
          <p:nvSpPr>
            <p:cNvPr id="380" name="Shape 380"/>
            <p:cNvSpPr txBox="1"/>
            <p:nvPr/>
          </p:nvSpPr>
          <p:spPr>
            <a:xfrm>
              <a:off x="863865853" y="1991132072"/>
              <a:ext cx="269184316" cy="60220317"/>
            </a:xfrm>
            <a:prstGeom prst="rect">
              <a:avLst/>
            </a:prstGeom>
            <a:noFill/>
            <a:ln>
              <a:noFill/>
            </a:ln>
          </p:spPr>
          <p:txBody>
            <a:bodyPr lIns="0" tIns="0" rIns="0" bIns="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1000" b="1" i="1" u="none">
                  <a:solidFill>
                    <a:schemeClr val="dk1"/>
                  </a:solidFill>
                  <a:latin typeface="Arial"/>
                  <a:ea typeface="Arial"/>
                  <a:cs typeface="Arial"/>
                  <a:sym typeface="Arial"/>
                </a:rPr>
                <a:t>Dubautia scabra</a:t>
              </a:r>
            </a:p>
          </p:txBody>
        </p:sp>
        <p:sp>
          <p:nvSpPr>
            <p:cNvPr id="381" name="Shape 381"/>
            <p:cNvSpPr txBox="1"/>
            <p:nvPr/>
          </p:nvSpPr>
          <p:spPr>
            <a:xfrm>
              <a:off x="43532649" y="1725942405"/>
              <a:ext cx="327494260" cy="60220317"/>
            </a:xfrm>
            <a:prstGeom prst="rect">
              <a:avLst/>
            </a:prstGeom>
            <a:noFill/>
            <a:ln>
              <a:noFill/>
            </a:ln>
          </p:spPr>
          <p:txBody>
            <a:bodyPr lIns="0" tIns="0" rIns="0" bIns="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1000" b="1" i="1" u="none">
                  <a:solidFill>
                    <a:schemeClr val="dk1"/>
                  </a:solidFill>
                  <a:latin typeface="Arial"/>
                  <a:ea typeface="Arial"/>
                  <a:cs typeface="Arial"/>
                  <a:sym typeface="Arial"/>
                </a:rPr>
                <a:t>Dubautia waialealae</a:t>
              </a:r>
            </a:p>
          </p:txBody>
        </p:sp>
        <p:sp>
          <p:nvSpPr>
            <p:cNvPr id="382" name="Shape 382"/>
            <p:cNvSpPr txBox="1"/>
            <p:nvPr/>
          </p:nvSpPr>
          <p:spPr>
            <a:xfrm>
              <a:off x="121811760" y="656344279"/>
              <a:ext cx="327494260" cy="60220317"/>
            </a:xfrm>
            <a:prstGeom prst="rect">
              <a:avLst/>
            </a:prstGeom>
            <a:noFill/>
            <a:ln>
              <a:noFill/>
            </a:ln>
          </p:spPr>
          <p:txBody>
            <a:bodyPr lIns="0" tIns="0" rIns="0" bIns="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1000" b="1" i="1" u="none">
                  <a:solidFill>
                    <a:schemeClr val="dk1"/>
                  </a:solidFill>
                  <a:latin typeface="Arial"/>
                  <a:ea typeface="Arial"/>
                  <a:cs typeface="Arial"/>
                  <a:sym typeface="Arial"/>
                </a:rPr>
                <a:t>Dubautia laxa</a:t>
              </a:r>
            </a:p>
          </p:txBody>
        </p:sp>
        <p:sp>
          <p:nvSpPr>
            <p:cNvPr id="383" name="Shape 383"/>
            <p:cNvSpPr txBox="1"/>
            <p:nvPr/>
          </p:nvSpPr>
          <p:spPr>
            <a:xfrm rot="-1080000">
              <a:off x="1109885957" y="309387871"/>
              <a:ext cx="33548192" cy="53590575"/>
            </a:xfrm>
            <a:prstGeom prst="rect">
              <a:avLst/>
            </a:prstGeom>
            <a:noFill/>
            <a:ln>
              <a:noFill/>
            </a:ln>
          </p:spPr>
          <p:txBody>
            <a:bodyPr lIns="0" tIns="0" rIns="0" bIns="0" anchor="t"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1000" b="1" i="0" u="none">
                  <a:solidFill>
                    <a:schemeClr val="dk1"/>
                  </a:solidFill>
                  <a:latin typeface="Arial"/>
                  <a:ea typeface="Arial"/>
                  <a:cs typeface="Arial"/>
                  <a:sym typeface="Arial"/>
                </a:rPr>
                <a:t>N</a:t>
              </a:r>
            </a:p>
          </p:txBody>
        </p:sp>
      </p:grpSp>
      <p:sp>
        <p:nvSpPr>
          <p:cNvPr id="384" name="Shape 384"/>
          <p:cNvSpPr txBox="1">
            <a:spLocks noGrp="1"/>
          </p:cNvSpPr>
          <p:nvPr>
            <p:ph type="title"/>
          </p:nvPr>
        </p:nvSpPr>
        <p:spPr>
          <a:xfrm>
            <a:off x="457200" y="228600"/>
            <a:ext cx="8229600" cy="1069975"/>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Trebuchet MS"/>
              <a:buNone/>
            </a:pPr>
            <a:r>
              <a:rPr lang="en-US" sz="2400" b="0" i="0" u="sng" strike="noStrike" cap="none">
                <a:solidFill>
                  <a:schemeClr val="dk1"/>
                </a:solidFill>
                <a:latin typeface="Trebuchet MS"/>
                <a:ea typeface="Trebuchet MS"/>
                <a:cs typeface="Trebuchet MS"/>
                <a:sym typeface="Trebuchet MS"/>
              </a:rPr>
              <a:t>Adaptive Radiation</a:t>
            </a:r>
            <a:r>
              <a:rPr lang="en-US" sz="2400" b="0" i="0" u="none" strike="noStrike" cap="none">
                <a:solidFill>
                  <a:schemeClr val="dk1"/>
                </a:solidFill>
                <a:latin typeface="Trebuchet MS"/>
                <a:ea typeface="Trebuchet MS"/>
                <a:cs typeface="Trebuchet MS"/>
                <a:sym typeface="Trebuchet MS"/>
              </a:rPr>
              <a:t>: Hawaiian plants descended from ancestral tarweed from North America 5 million years ago</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457200" y="304800"/>
            <a:ext cx="8229600" cy="10667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Trebuchet MS"/>
              <a:buNone/>
            </a:pPr>
            <a:r>
              <a:rPr lang="en-US" sz="4000" b="0" i="0" u="none" strike="noStrike" cap="none">
                <a:solidFill>
                  <a:schemeClr val="dk2"/>
                </a:solidFill>
                <a:latin typeface="Trebuchet MS"/>
                <a:ea typeface="Trebuchet MS"/>
                <a:cs typeface="Trebuchet MS"/>
                <a:sym typeface="Trebuchet MS"/>
              </a:rPr>
              <a:t>Hybrid Zones</a:t>
            </a:r>
          </a:p>
        </p:txBody>
      </p:sp>
      <p:sp>
        <p:nvSpPr>
          <p:cNvPr id="390" name="Shape 390"/>
          <p:cNvSpPr txBox="1">
            <a:spLocks noGrp="1"/>
          </p:cNvSpPr>
          <p:nvPr>
            <p:ph type="body" idx="1"/>
          </p:nvPr>
        </p:nvSpPr>
        <p:spPr>
          <a:xfrm>
            <a:off x="228600" y="1295400"/>
            <a:ext cx="8686800" cy="1219199"/>
          </a:xfrm>
          <a:prstGeom prst="rect">
            <a:avLst/>
          </a:prstGeom>
          <a:noFill/>
          <a:ln>
            <a:noFill/>
          </a:ln>
        </p:spPr>
        <p:txBody>
          <a:bodyPr lIns="91425" tIns="45700" rIns="91425" bIns="45700" anchor="t" anchorCtr="0">
            <a:noAutofit/>
          </a:bodyPr>
          <a:lstStyle/>
          <a:p>
            <a:pPr marL="365125" marR="0" lvl="0" indent="-263525" algn="l" rtl="0">
              <a:lnSpc>
                <a:spcPct val="100000"/>
              </a:lnSpc>
              <a:spcBef>
                <a:spcPts val="0"/>
              </a:spcBef>
              <a:spcAft>
                <a:spcPts val="0"/>
              </a:spcAft>
              <a:buClr>
                <a:srgbClr val="A04DA3"/>
              </a:buClr>
              <a:buSzPct val="100000"/>
              <a:buFont typeface="Georgia"/>
              <a:buChar char="•"/>
            </a:pPr>
            <a:r>
              <a:rPr lang="en-US" sz="2800" b="0" i="0" u="none">
                <a:solidFill>
                  <a:schemeClr val="dk1"/>
                </a:solidFill>
                <a:latin typeface="Georgia"/>
                <a:ea typeface="Georgia"/>
                <a:cs typeface="Georgia"/>
                <a:sym typeface="Georgia"/>
              </a:rPr>
              <a:t>Incomplete reproductive barriers</a:t>
            </a:r>
          </a:p>
          <a:p>
            <a:pPr marL="365125" marR="0" lvl="0" indent="-263525" algn="l" rtl="0">
              <a:lnSpc>
                <a:spcPct val="100000"/>
              </a:lnSpc>
              <a:spcBef>
                <a:spcPts val="300"/>
              </a:spcBef>
              <a:spcAft>
                <a:spcPts val="0"/>
              </a:spcAft>
              <a:buClr>
                <a:srgbClr val="A04DA3"/>
              </a:buClr>
              <a:buSzPct val="100000"/>
              <a:buFont typeface="Georgia"/>
              <a:buChar char="•"/>
            </a:pPr>
            <a:r>
              <a:rPr lang="en-US" sz="2800" b="0" i="0" u="none">
                <a:solidFill>
                  <a:schemeClr val="dk1"/>
                </a:solidFill>
                <a:latin typeface="Georgia"/>
                <a:ea typeface="Georgia"/>
                <a:cs typeface="Georgia"/>
                <a:sym typeface="Georgia"/>
              </a:rPr>
              <a:t>Possible outcomes: reinforcement, fusion, stability</a:t>
            </a:r>
          </a:p>
        </p:txBody>
      </p:sp>
      <p:pic>
        <p:nvPicPr>
          <p:cNvPr id="391" name="Shape 391" descr="24_14HybrZoneOverTime_4-L.jpg"/>
          <p:cNvPicPr preferRelativeResize="0"/>
          <p:nvPr/>
        </p:nvPicPr>
        <p:blipFill rotWithShape="1">
          <a:blip r:embed="rId3">
            <a:alphaModFix/>
          </a:blip>
          <a:srcRect/>
          <a:stretch/>
        </p:blipFill>
        <p:spPr>
          <a:xfrm>
            <a:off x="381000" y="2362200"/>
            <a:ext cx="8381999" cy="44481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pic>
        <p:nvPicPr>
          <p:cNvPr id="396" name="Shape 396"/>
          <p:cNvPicPr preferRelativeResize="0"/>
          <p:nvPr/>
        </p:nvPicPr>
        <p:blipFill rotWithShape="1">
          <a:blip r:embed="rId3">
            <a:alphaModFix/>
          </a:blip>
          <a:srcRect/>
          <a:stretch/>
        </p:blipFill>
        <p:spPr>
          <a:xfrm>
            <a:off x="2978589" y="3965418"/>
            <a:ext cx="3395662" cy="2496650"/>
          </a:xfrm>
          <a:prstGeom prst="roundRect">
            <a:avLst>
              <a:gd name="adj" fmla="val 8594"/>
            </a:avLst>
          </a:prstGeom>
          <a:solidFill>
            <a:srgbClr val="ECECEC"/>
          </a:solidFill>
          <a:ln>
            <a:noFill/>
          </a:ln>
          <a:effectLst>
            <a:reflection stA="38000" endPos="28000" dist="5000" dir="5400000" sy="-100000" algn="bl" rotWithShape="0"/>
          </a:effectLst>
        </p:spPr>
      </p:pic>
      <p:pic>
        <p:nvPicPr>
          <p:cNvPr id="397" name="Shape 397"/>
          <p:cNvPicPr preferRelativeResize="0"/>
          <p:nvPr/>
        </p:nvPicPr>
        <p:blipFill rotWithShape="1">
          <a:blip r:embed="rId4">
            <a:alphaModFix/>
          </a:blip>
          <a:srcRect/>
          <a:stretch/>
        </p:blipFill>
        <p:spPr>
          <a:xfrm>
            <a:off x="4876800" y="1143000"/>
            <a:ext cx="3763962" cy="2514599"/>
          </a:xfrm>
          <a:prstGeom prst="rect">
            <a:avLst/>
          </a:prstGeom>
          <a:noFill/>
          <a:ln>
            <a:noFill/>
          </a:ln>
          <a:effectLst>
            <a:outerShdw blurRad="63500" dist="139700" dir="2700000">
              <a:srgbClr val="333333">
                <a:alpha val="64705"/>
              </a:srgbClr>
            </a:outerShdw>
          </a:effectLst>
        </p:spPr>
      </p:pic>
      <p:pic>
        <p:nvPicPr>
          <p:cNvPr id="398" name="Shape 398"/>
          <p:cNvPicPr preferRelativeResize="0"/>
          <p:nvPr/>
        </p:nvPicPr>
        <p:blipFill rotWithShape="1">
          <a:blip r:embed="rId5">
            <a:alphaModFix/>
          </a:blip>
          <a:srcRect/>
          <a:stretch/>
        </p:blipFill>
        <p:spPr>
          <a:xfrm>
            <a:off x="685800" y="1143000"/>
            <a:ext cx="3778250" cy="2514599"/>
          </a:xfrm>
          <a:prstGeom prst="rect">
            <a:avLst/>
          </a:prstGeom>
          <a:noFill/>
          <a:ln>
            <a:noFill/>
          </a:ln>
          <a:effectLst>
            <a:outerShdw blurRad="63500" dist="139700" dir="2700000">
              <a:srgbClr val="333333">
                <a:alpha val="64705"/>
              </a:srgbClr>
            </a:outerShdw>
          </a:effectLst>
        </p:spPr>
      </p:pic>
      <p:sp>
        <p:nvSpPr>
          <p:cNvPr id="399" name="Shape 399"/>
          <p:cNvSpPr txBox="1"/>
          <p:nvPr/>
        </p:nvSpPr>
        <p:spPr>
          <a:xfrm>
            <a:off x="381000" y="4572000"/>
            <a:ext cx="2209799" cy="95408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800" b="0" i="0" u="none">
                <a:solidFill>
                  <a:schemeClr val="dk1"/>
                </a:solidFill>
                <a:latin typeface="Arial"/>
                <a:ea typeface="Arial"/>
                <a:cs typeface="Arial"/>
                <a:sym typeface="Arial"/>
              </a:rPr>
              <a:t>“Grolar” or “Pizzly”</a:t>
            </a:r>
          </a:p>
        </p:txBody>
      </p:sp>
      <p:sp>
        <p:nvSpPr>
          <p:cNvPr id="400" name="Shape 400"/>
          <p:cNvSpPr txBox="1"/>
          <p:nvPr/>
        </p:nvSpPr>
        <p:spPr>
          <a:xfrm>
            <a:off x="1447800" y="619125"/>
            <a:ext cx="2209799" cy="52387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800" b="0" i="0" u="none">
                <a:solidFill>
                  <a:schemeClr val="dk1"/>
                </a:solidFill>
                <a:latin typeface="Arial"/>
                <a:ea typeface="Arial"/>
                <a:cs typeface="Arial"/>
                <a:sym typeface="Arial"/>
              </a:rPr>
              <a:t>Grizzly</a:t>
            </a:r>
          </a:p>
        </p:txBody>
      </p:sp>
      <p:sp>
        <p:nvSpPr>
          <p:cNvPr id="401" name="Shape 401"/>
          <p:cNvSpPr txBox="1"/>
          <p:nvPr/>
        </p:nvSpPr>
        <p:spPr>
          <a:xfrm>
            <a:off x="5638800" y="609600"/>
            <a:ext cx="2209799" cy="52387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Arial"/>
              <a:buNone/>
            </a:pPr>
            <a:r>
              <a:rPr lang="en-US" sz="2800" b="0" i="0" u="none">
                <a:solidFill>
                  <a:schemeClr val="dk1"/>
                </a:solidFill>
                <a:latin typeface="Arial"/>
                <a:ea typeface="Arial"/>
                <a:cs typeface="Arial"/>
                <a:sym typeface="Arial"/>
              </a:rPr>
              <a:t>Polar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Shape 40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1" u="none" strike="noStrike" cap="none" dirty="0" smtClean="0">
                <a:solidFill>
                  <a:schemeClr val="dk1"/>
                </a:solidFill>
                <a:latin typeface="Calibri"/>
                <a:ea typeface="Calibri"/>
                <a:cs typeface="Calibri"/>
                <a:sym typeface="Calibri"/>
              </a:rPr>
              <a:t>Polyploidy – sympatric speciation</a:t>
            </a:r>
            <a:endParaRPr lang="en-US" sz="4400" b="0" i="1" u="none" strike="noStrike" cap="none" dirty="0">
              <a:solidFill>
                <a:schemeClr val="dk1"/>
              </a:solidFill>
              <a:latin typeface="Calibri"/>
              <a:ea typeface="Calibri"/>
              <a:cs typeface="Calibri"/>
              <a:sym typeface="Calibri"/>
            </a:endParaRPr>
          </a:p>
        </p:txBody>
      </p:sp>
      <p:sp>
        <p:nvSpPr>
          <p:cNvPr id="407" name="Shape 407"/>
          <p:cNvSpPr txBox="1">
            <a:spLocks noGrp="1"/>
          </p:cNvSpPr>
          <p:nvPr>
            <p:ph type="body" idx="1"/>
          </p:nvPr>
        </p:nvSpPr>
        <p:spPr>
          <a:xfrm>
            <a:off x="306387" y="1192212"/>
            <a:ext cx="4190999" cy="52577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2400" b="0" i="0" u="none">
                <a:solidFill>
                  <a:schemeClr val="dk1"/>
                </a:solidFill>
                <a:latin typeface="Calibri"/>
                <a:ea typeface="Calibri"/>
                <a:cs typeface="Calibri"/>
                <a:sym typeface="Calibri"/>
              </a:rPr>
              <a:t>Mutation</a:t>
            </a:r>
          </a:p>
          <a:p>
            <a:pPr marL="342900" marR="0" lvl="0" indent="-342900" algn="l" rtl="0">
              <a:lnSpc>
                <a:spcPct val="100000"/>
              </a:lnSpc>
              <a:spcBef>
                <a:spcPts val="480"/>
              </a:spcBef>
              <a:spcAft>
                <a:spcPts val="0"/>
              </a:spcAft>
              <a:buClr>
                <a:srgbClr val="FF0000"/>
              </a:buClr>
              <a:buSzPct val="100000"/>
              <a:buFont typeface="Arial"/>
              <a:buChar char="•"/>
            </a:pPr>
            <a:r>
              <a:rPr lang="en-US" sz="2400" b="0" i="0" u="sng">
                <a:solidFill>
                  <a:srgbClr val="FF0000"/>
                </a:solidFill>
                <a:latin typeface="Calibri"/>
                <a:ea typeface="Calibri"/>
                <a:cs typeface="Calibri"/>
                <a:sym typeface="Calibri"/>
              </a:rPr>
              <a:t>Polyploidy</a:t>
            </a:r>
            <a:r>
              <a:rPr lang="en-US" sz="2400" b="0" i="0" u="none">
                <a:solidFill>
                  <a:schemeClr val="dk1"/>
                </a:solidFill>
                <a:latin typeface="Calibri"/>
                <a:ea typeface="Calibri"/>
                <a:cs typeface="Calibri"/>
                <a:sym typeface="Calibri"/>
              </a:rPr>
              <a:t> is presence of extra sets of chromosomes</a:t>
            </a:r>
          </a:p>
          <a:p>
            <a:pPr marL="342900" marR="0" lvl="0" indent="-342900" algn="l" rtl="0">
              <a:lnSpc>
                <a:spcPct val="100000"/>
              </a:lnSpc>
              <a:spcBef>
                <a:spcPts val="480"/>
              </a:spcBef>
              <a:spcAft>
                <a:spcPts val="0"/>
              </a:spcAft>
              <a:buClr>
                <a:schemeClr val="dk1"/>
              </a:buClr>
              <a:buSzPct val="100000"/>
              <a:buFont typeface="Arial"/>
              <a:buChar char="•"/>
            </a:pPr>
            <a:r>
              <a:rPr lang="en-US" sz="2400" b="1" i="0" u="none">
                <a:solidFill>
                  <a:schemeClr val="dk1"/>
                </a:solidFill>
                <a:latin typeface="Calibri"/>
                <a:ea typeface="Calibri"/>
                <a:cs typeface="Calibri"/>
                <a:sym typeface="Calibri"/>
              </a:rPr>
              <a:t>It has caused the evolution of some plant species (speciation in sympatric plant populations)</a:t>
            </a:r>
          </a:p>
          <a:p>
            <a:pPr marL="742950" marR="0" lvl="1" indent="-285750" algn="l" rtl="0">
              <a:lnSpc>
                <a:spcPct val="100000"/>
              </a:lnSpc>
              <a:spcBef>
                <a:spcPts val="48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Usually creates unviable offspring in animals</a:t>
            </a:r>
          </a:p>
          <a:p>
            <a:pPr marL="742950" marR="0" lvl="1" indent="-285750" algn="l" rtl="0">
              <a:lnSpc>
                <a:spcPct val="100000"/>
              </a:lnSpc>
              <a:spcBef>
                <a:spcPts val="48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Gene flow is reduced between polyploidy and normal individuals (genetic isolation).</a:t>
            </a:r>
          </a:p>
          <a:p>
            <a:pPr marL="342900" marR="0" lvl="0" indent="-342900" algn="l" rtl="0">
              <a:lnSpc>
                <a:spcPct val="100000"/>
              </a:lnSpc>
              <a:spcBef>
                <a:spcPts val="480"/>
              </a:spcBef>
              <a:spcAft>
                <a:spcPts val="0"/>
              </a:spcAft>
              <a:buClr>
                <a:schemeClr val="dk1"/>
              </a:buClr>
              <a:buSzPct val="100000"/>
              <a:buFont typeface="Arial"/>
              <a:buChar char="•"/>
            </a:pPr>
            <a:r>
              <a:rPr lang="en-US" sz="2400" b="0" i="0" u="none">
                <a:solidFill>
                  <a:schemeClr val="dk1"/>
                </a:solidFill>
                <a:latin typeface="Calibri"/>
                <a:ea typeface="Calibri"/>
                <a:cs typeface="Calibri"/>
                <a:sym typeface="Calibri"/>
              </a:rPr>
              <a:t>Occurs in Meiosis</a:t>
            </a:r>
          </a:p>
          <a:p>
            <a:pPr marL="342900" marR="0" lvl="0" indent="-342900" algn="l" rtl="0">
              <a:spcBef>
                <a:spcPts val="480"/>
              </a:spcBef>
              <a:spcAft>
                <a:spcPts val="0"/>
              </a:spcAft>
              <a:buClr>
                <a:schemeClr val="dk1"/>
              </a:buClr>
              <a:buSzPct val="100000"/>
              <a:buFont typeface="Arial"/>
              <a:buNone/>
            </a:pPr>
            <a:endParaRPr sz="2400" b="0" i="0" u="none">
              <a:solidFill>
                <a:schemeClr val="dk1"/>
              </a:solidFill>
              <a:latin typeface="Calibri"/>
              <a:ea typeface="Calibri"/>
              <a:cs typeface="Calibri"/>
              <a:sym typeface="Calibri"/>
            </a:endParaRPr>
          </a:p>
        </p:txBody>
      </p:sp>
      <p:sp>
        <p:nvSpPr>
          <p:cNvPr id="408" name="Shape 408" descr="data:image/jpeg;base64,/9j/4AAQSkZJRgABAQAAAQABAAD/2wCEAAkGBxQQEhUUEhQVFRUVGBsYFhgWFBUXFxYXFRgXGBgXGBUYHCggGCYlGxgYLTEhKCkrLi4uGCAzODMsNyotLisBCgoKDg0OGhAQGywkICQ3NiwsLCwsLCwsLCwsLi4sLCwsLCwvLCwsLCwsNywsNCwsLCwsLCwsLCwsNCwsLCwsLP/AABEIAO4A0wMBIgACEQEDEQH/xAAbAAACAwEBAQAAAAAAAAAAAAAABgMEBQcCAf/EAEYQAAIAAwIKBgYHCAICAwAAAAECAAMRBBIFBiEiMTNRYXFyE0GBkbGyIzI0c6GzFEOCksHC0SRCUlNig6LwFRZj0kTD4f/EABsBAAIDAQEBAAAAAAAAAAAAAAADAgQFBgEH/8QANBEAAgECAgYIBQUBAQAAAAAAAAECAxEEMTIzQXGBsQUSFCFCUWHBEyJiofAjcoKR4cJS/9oADAMBAAIRAxEAPwDuMEEEAFXCs8y5E119ZJbsOKqSPjGAuMczpZQdDLQ2SfOfpriKzymsoU3lLFRSa9cnWMhpDNPlB1ZWFVYFWG0EUI7ozrZZbKzBZnR3hLaSAXoRLm9GWWla5ejTLpzRSADMkY0u4VRZ6Tmn9BdZ5iJXoHtAe/Mkq926tDmVrWlclfH/AGk5HKmlGldFUU+ki1ixgCZSt3pcl6nqmtOqLtoxVkt0d2+oWd0znpJrTJjCRMkKTOL3wQGWjVr6MCLTYGs6y7pRQgUqasdBa+SWJreL51+t69lrXLABlzsaOjExpymWbMZonrLYTF9FZltNVZkDOOjdepTWoyjTZwPhCfMtc+XPVZYSRZ3VFcTAGmzLWGbpLik1EtAQRQXcmmpsWHBtlK0lhZgBYsTMM0sZi3GMxmYlyUFM4nIANAifBuCJVnLNLUhmCqzNMmTGKyy5Rb0xiaC+1B1VgAXMIYetNyU8ijGZbp8royqktKsku1X5SGoo0xrKSGJyGYK5BSLlmw60wCajq0k2pJYoBnyZ0qXcIOkUeYprsBHDU/46TLN9iMk5pyXiAJcx5bS2uaNIaYTWuWY26niy4Hs4umUAqic08hDmtNcMGZtNcrE02gHqgA1YIIIACCCPjMAKk0A0k6BAB9inhm0NKs851yMkp2U6aFVJGTiIlkWyXMNEmIxHUrK3gY92mWrIyvQoVIaui6RQ17IAFLDGFZ1ilMzTmnBrJaJ2USUnI8iWr1Rll3LudTORqErpGQ6b4fcTnUyl6KXPSzs/Sm/fmpKZGEq5Sl6cgOcDpNIksuDLG4mIglzL8sy39J0jGU2QoWLFguXRWkS2fAMpZ0ycRed5gmCpIVWEqXKBug3WICZGIqLxAgAx7LjNNWSrNLEwSrPLn2mYZlxgswvq5aoQ5AluSCUHqgVqbtk4cm1KSpfSPW0sTMmqgVLPMCZpWWbxJZbqkaAbzVpeuWrBVkQoZiol0Kq1coGWWSyKwqBMCsSQGqASSNMTTsDWeaASgIq5BVmFROIaYCVOcrkC8pzTQVBoIAKT4QmfQbO4b0k4WdS9AKGe0tXcClKgMxApStBognz5q22Wkuc0wNVp8opLuSZNxwjh1QOGaaEADMbwEwgZpK38IWST0IlORLQXLhqouNKKtLKlslVZVIrXKo0x8suDJHSGfLGc7XmZZj3Xa6EvFQ11s0AaOobIAFrF/GKfM+hy5zDpJrBmIUATJE2zWibLIGhSsyXdNP5YOQOBDJi7bGnSFZzVlaZKZiAL7SJjyWegyC8UJyZMsfWwXZ5fQuURTZwVksaDo1dQpCk7QB3RNguXLly1lymDBABW8GJPWzEaSTUk9ZJguBbgiObOVMrMFG8geMfZU1WFVIYbQQR8ILge4IIIACCCCADPw/aWlWeYymjUAB2XiFqOFYTrMMw79O+umu2GvGr2WZ9nzrCrZvVPCEVczTwSXw2/UZ8U55eRRjW4xUE7BQgdlacAIw8brSzWlZZOYqKwHVeYsCx25AKbMu2NfE3Ut7xvBYxMbFpbBvlJ5pg/CLuC75K/kU6qSrSS82VpVoaXaJLKaEzEQ71mMqsDtyHvAPVHQo5yy1nyAP5sruExSfhHRobi7XQueZjo152Y6bzKNwVitBs0V4xMhuzVI/eqp3gKWFeFPiYr2fS3O/naJzrZfMfI8chQnJ4lu/i92TeRpwQQR0gkIVscZ5vy5dc2hYjaaileFD37hDTCljfrpfIfGF1dEtYNJ1lf15GXa5xlqrqaMmcp3j/aHaCRGxjjPN+XLrm0LEbSCKV4Ze/cIw8KarsMbGOGul8h8YUn8r4F+UU61PjyMu2TzLVXU0ZM5TvH+5doJEdBjnOFdUeB8I6NE6W0rY5aL3nNbDamnEzXNWfKe3KANw6hG7iVPPSTZdc2gYDYakMRxyd2+F3BCXVpsFO7JG/iUtZ047FX/It/6mNrEJfDdvQqS0TMn2pptpmsxqVmOi7lRioA2aK8SYv4qT2W1MgOa6Ekf1KVo3cSO7YIzFWlonA/zpp75jEeMaGKy1tnCU5/ylj8Y8qJfCe4HojBOa9Oev7pCruBVWNOJPwGyPcw0dGGmoHEMQpB768QIjbWzeYfLSPdo0pzp51jiFOXapO/jS+9uR74TwjXnZjpvMvAKxUAd1eJMTKaTUI/eqp3gKzCu2hGTidsQSNLc7+dom+tl8x8jwUZy7S3fx+7B5GnBBBHSCQggggAycavZZn2fOsKtm9U8Ia8aR+yzPs+dYVLN6p4QirpGpgtU94xYm6lveN4LFDHNl6WUAM8Akn+knICOvKDQ9VDti/iaPQN7xvBYw8bD+2jdKQf5TD+MXcEryW4p1tdLewwWyi1Sr4qKkDc5GaTt6xTaQeqHqOcuaT5HvpXzErHRoZi18yfoKnmYtn0tzv52ic62XzHyPEarR3GxieIbOB+NOIMTSxWav8ASCx7roB41P3THI0IPtLX1vmybyNGCCCOkEhCljfrpfIfGG2FLHDXS+Q+MLq6JawWuXHkzHwpquwxsY4a6XyHxjHwpquwxsY4a6XynxhPhfA0Hraf8uRjYV1R4Hwjo0c5wrqjwPhHRoZS2lXHZR4+xz1mUzpxQUUu1O/KeBapG4iN3EtlpNAGeGBY7VIzeGUN/uQKuBmqtdor3iN/Eo+mnDaq/wCJanmMbFeNqTXlYqS0SphRlNsm3BQVAbe4AvEbOoU2gnri/iey9LNBGeVBB/pByinEjjUbIw0atone+m/CYwjQxWNLZxlOP8pZ/CCpH9G3ogeiMDa2bzD5aR7tGlOdPOsE5aTX/qow4UC/Ar8Rtj0wq8sb6ngorX713vjiVB9qkvqT+9+R74SGRpbnfztEx1svmPkeI1W67r/UTxD51e8kfZMTS1rNX+kFjuyXQO2p+6YKEH2lr63zbB5GjBBBHSCQggggAq4Vs/SyZiVAvKaE6AaZCeBpCRZDVOyG/GR6WabvW72OQp+BhRs3qnhCKuaNLBJ9Rv1GzFqRcs6ZQb1XJH9ZJp2AgdkLGNXtv9tPF4YMUHrZ6fwuw7ze/NC/jV7b/bTxeL+C0luKc01VlfzZTm66T76V8xI6PHOJuuk++lfMSOjwzF5xITzMi9emO2+6NwTJTvvHtiaU1Jo2MCp4jOXuF7vivI0tzv52ib62XzHyPHIUKku0t/U192ibXcacEEEdGJCFvHGQD0T1FQWWm0MAa9lz4mGSFTHF/SyRsVj94r/6/GIVNFljCJutG353FBJAmPKQkAMwBJ0U0kcSBQbyI1scZAIlPUVUlabQ4BybaXPiYwbbMuqrdakMOKmoPeI18cn9JJGxXPeUp4HvhSa6rL84t14Wfn/pnrIExpSEgBmAJOimkjiaUG8iHuOe26ZdQN/DnDiuUeEdCidLaVscneLOXYC1a8o8IYMS9fN5B5oXsA6teUeEMOJevm8g80bWJ1cuHNFaWRjytfO99N+a8aGLHtg92/isZ8rXzvfTfmvGhix7YPdv4rBU1b3A9EZLQ16a39NFG6oDE9tR90R7LUmSzvungw0feCxC2tm8w+Wke7RpTnTzrHDqpLtUn9SXC9uR7b5TzevTHbfdG4Jkp33j2xNKak1f6gVPEZwPZRvvRXkes3O/naJvrZfMfI8FGpLtLf1NfdrkDXymnBBBHRiQggggAycavZZn2fOsKtm9U8Iasa/ZZnFPmJCrZvVPCK9XSNTBap7xixN1Le8bwWMLGr23+2ni0buJupb3jeCxhY1e2f208Wi/gdJbinW10t7Kc3XSffSvmJHR45xN10n30r5iR0eG4vOIqeZjSNLc7+domOtl8x8jxDJGc46w7/Fiw+BB7YmArNl7iT2BSK97DvjjcOn2h/v92TeRpwQQR0wkIUcb9dL5PzQ3Qo436+XyfmMLq6JawWuXHkzIwpquwxsY4a6XyHxjHwpquwxr436+XyfmMJ8L4Gg9bT/lyMfCuqPA+EdGjnOFdUeB8I6NDKW0q47KPH2OW4B1a8o8IYcS9fN5B5oXsA6teUeEMOJevm8g80beJ1cuHNFSWRjytfO99N+Y8aGLHtg92/isZ8rXzvfTfmPGhix7YPdv4rBV1b3A9EYW1s3mHy5ce7RpTnTzrHlxSbM3kHsuKK96nuMe5wqyDrLL/ibx+CmOEin2mX7/APo98JFI0tzv52ib62XzHyPEMkUZx1h2r2sWHwIPbEwFZsvcSewKRXvYd8FBPtD/AH+7B5GnBBBHTCQggggAyMa/ZZnFPmJCtZvVPCHm22VZ0tpbaGFMmkbCN4PhCyuAZy1UBW2NeoOJByjgK9sJqRbd0aGErQjBxk9ty/ibqW943gsYWNPtn9tfFob8FWESJYQGtKknRViak06tw2AQoY0+2HkTxaL2CVpW9CrOSlUcltZTm66T76V8xI6PHOJuuk++lfMSOjwzF5xITzK8+yK5rlDaKjTTYQch7RkqY9SLOEqcpJ0k6TTQNg4CJoIofDj1utZX8yFwgggiYBChjfr05PzGG+MnD2CPpAVlIDpWldBBpUGmjQMuWmXbEJq8bIfhqihVUpZf4KGFNV2GNbG/Xy+T8xixIxfd2XpaKimrCtS1OobAes6d3WNHDuCPpAVlIDpWldBBpVTTRoGXLTLthag+qy5LE0/iwd+5X+4n4V1R4Hwjo0K8jF93ZRNoEU1YVqWp+6KdR6zp3dYaIlTi1e4jF1Yzso7LnLsBateUeEMGJevm8g80L2AdWvKPCGHEvXzeQeaNrE6uXDmhEsjHla+d76b8x40MWPbB7t/FYzpOvne+m/MaNHFj2we7fxWCrq3uB6I52izK9K6RoINCP16shyZBHyRZQprlLUpU6abBTIOrQMtBE8EZHUj1utZX8xVyCfZVc1yhtF4GhpsPUdJ0g6TH2RZwlSKknSTlJpo4DTkGTKYmgg6ket1rK/mFwgggiQBBBBAAQQQQAEImNPth5E/ND3GLh7AX0hlmIQsxRdy6GWpIBIyihJod5yaKOw81Cd2exdmKU3XSffSvmJHR4W8HYusJqzJxWiGqqpLVYaCSQKUOWm2mXJQskSxFRTatsPZO7CCCCK5EIIIIACCCCAAggggAIIIIAOW4B1a8o8IYcS9fN5B5osWjFhldjJKXWqbrErdr1AgGo7qb41MA4HFmDEkF3peI0ALWijhU5eup4RfrV4Sg0toxyTQlSdfO99N+Y0aOLHtn9t/FY1cIYtkzWmSSueasrEgXjpIYA6dNKaScvVFrAOBOgZpjkGYwu5taKtQSASATUgVNBoHEk68HTttsDkrG1BBBFAWEEEEABBBBAAQQQQAEEL2P0kGwWp8oaXImsjBmUqwQkEFSOsCM20z3lieFK9HKt1kkpLu1FJ02wszsxziwM16UIAyZDSABzghBtOH5kyVOXpkdmFuR5ShQ0mXZzPWXNyZw9WWCTkJmqRTr0P8AnJgtHR9Kl5Z0mUlnui/MkzJUtnnVOcbpaYbwzaSWWl4EgAboI51b8MsbKUackkGxynlpdA6ZphmLMCkmpuhUoFyqXBaoIEN2G3PS2NakK883h1MUkTpiKdgvorcUG2ADXghAwxbJYmWo2eajUsdqLCROZ2Vxczp6gkKQwcKdIzhtiaxsfpH0Se73ZVjn5xZhfkO9n6GYWrlZVExCxN6stmyXhAA8wRRwFPmTLNIecLs15Utpg2OyAsOwkxegAIIIIACCCFvHezKZUt8ob6TZEqGZcyZa5KuuQjIVZgdxgAZII5zacLT3stqRJoRls1pPRI6dPJeWMwS1UmYCBkYtUkspW7kB3JmGWDT3Wf0kiz2VJ4MtZTNNLm1BjeyJQCUtKXRUZTSsADVBCRKxjmEXTaJYX6Skozqy3pLeQ0wguqrLLBxQNSgqAQaGsbYdm3VnhlYiXOUTKZhki2SpQtRFaECT6QkZpAJGQiAB7ghKbDkyjNLu2rops5ZDqFrOuWMzboZKKT0pZCVFM0jSDFrFe2ida55W0LaV+jWUh0u0q0y1kiiZo6qddCK10kAa4IVJc6c0uZSXMLTbXNScUYXpcmWzIhWrCheVLlAUIoZt7SMuLge1zugwdaAZpMqwJMmoWJM6XSUs0lRW+12rr+8WVRkvMIAOiwQoYr2gt/x5DlulsTs+k3whs5Ryx6x0j029I2zI3wAEEEEABHx2ABJIAGUk5AAOsmPsY2NzEWV6dbIDwMxaiPG7K5KEetJR8+4+vjJIHWxFaBgpoTuHrHu36MsfBjJJrSj3tNLo0cQaDgSDCWTnjcop2k18B3RJYDnNzt8GIHwAhHxmanYIebHjA06SVZZOSjMzKa3gZjs5OUmoLM2g06hopHi24ekymKkklfWugUXbViQOysYWAmpaxvVgeGQ+IEKkuYWkqSalipY7Sc4k9oi9haarJt7CjVoqE7HQTjRIyHPo2g3Dp2XfW+HwyxLJwtInssthRqhlDgZSucCCKiopo0wgE+kXcgp2s1fAd0XLY1GQjSGUjcQQQe+LTwkbdzYvqI6FPtSoaZSxy0Ay8T1DR1kaIp2i3S5iOryyyEFXBCXSDkKmrUYGpBAr1g7Iq2tyDPIOUVpupLFI8TVAEsDRepTqoEendQd0cjX6WnCpKMYqybX9HqpqxqDCC0qVcL/ERo3la3h2jJ10i2DGcuiLGDNWNxYDgrEAdwEXsFjJVnaS2X7iMo2LUEEEaBArW63JJW9MalcgGkk7ABpjPGMkmpFHqOq6OvfWg4E1yxj42OTaVHUJYI3XmevfdXuELwPo23nLvvPl8TCZVWnY0aODjOCk3mPAxnkUvZ9D13PAaW+yDXqrE8jDkpmAzlvGilhQEnQKgmld9NkIkw50vgx7ap+p74t28ei7DEfjMY8BDJNjnhadJl9G045Ua9LArW9dZMirpzXOnIKxUGM8mpGfVdIujIKV9at3srXLohdxkmlrVLqa+glntZplT20HcIwQx6Fj1krXfedb3fU98a1PCxlFNszVFWH/AP7TZ6A5900Fbh07LvrHsB0V0RYs2HpLsFqVLGi3hQEnqqCQCd9K1jnrnOl8D8SP0ixhdiJZIyEKSDsIGQxJ4OOxs96iOiTHlyiSBnTDeIUZzkKq3j9lVFTsA2RF/wAouXNbN9b1QBTTnFru3ryddIruazX4qOy6pp3se8xRkmsqVvu130Ut5gDHJ4jpWdOpKMUrL2PVTTRp/T5YYPcYFgFrdF4gVIF2t7ISerfoyxZl2wEgEMtdF6lDuqpIHbGWNYdyLTdVnr30HcImtx9GTsBI3EZQe8R5S6VqSfekDpo14III3RQRi44eytzS/mLG1GLjh7K3NL+YsRnosbQ1sd65iZ9YOUeLR7wf6zc7+do8fWDlHi0e8H+s3O/naKhvPL88zYwJ7WvBvCFjoSku71y2APENcPdU90M+BPa14N4RiW619J00yg9IxAAGSjkIMm27lO01MavRzdpGVitZwRAy+kU7Vp90mvmHfF6dLvPLUfvOg72AipMeplrsqx7cg/HuEaVmtHRT5LUBz1Br1B8wndQNXsjRm3Z29RDyGG2/X/a+WI+T/q+f/wCuZH22/wDyPtfLEfJ/1fP+SZHzLE62e+fMlHIur6sT4M1Y5n87RAvqxYwZqxxbztGz0Xp8PcXMtQQQRtihMxq9qHuk882F8as8R5xDBjV7UPdJ55sL41Z4jziKk9Jm7htTHd7kj+tL5W8Ui5btX3xTf1pfK3ikXLdq++IjvEifGOURPlN1NIQDijOT5hGEJfo3H8Jy8EcVPcIZcZ7TVrPLoM1A5NMudmgV2ZrVHXk2RgifkmvQZSQKjJ/AtdtaDvjoqDfw1+bTBjkeJi50s7mHxWn4xZwnKLoFGlhdHFsg+JiBmoJabyanTmgD83+1i+bR0TypmQ3GDEHKKdfwrTYaHqhkm9hLYNr62ZzDyJFGRq5P2fltF59bM5h5EijJ1cn7Py2j5rjNfU3yPY5InXWHkTzTImt+rblPhES6w8i+aZEtu1bcp8I8o5vh7AzYgggjsiuEY2N4/ZX5pfzUjZijhsKZEy/W7dOjTUaKA6TWlN8eSV0ydKXVnF+ogfvjlHwLfrElg9ZudvOY+P8AV/xZeFKCvxu98SSKdI1NFR96mWm7R2kxTN9s1cBCtsG5WPZkHiRClIPoU3lfKYd8WQvTzCfXuZvKWzviE/3Qj2fUy/s+UxsdHL5XwMrEO9R8C0daORfM8W7acq8R4iKf1o5F8zxct2leI/CL8hOwdLTK9K4OhwG7LoQjd6vbXcYp1PRhjpQ528rVHp3kjbQRYtM2jzm03dHBZatTvJ7zEBS6steq8BxuqxHxUHsj5vi5Q+NOy2v/AH+2exyLrPdRidABPdF6ySriKp0gAHeaZT3xTXRFnBp9Em4Xe1c0+EavRTV2ttkLmWYIII2RYnY1r+0qf/GvwaZ+sLwGYw2NTumD9Ia8cQt6Sf387hcyVrvvXacWhcovpa1uZ1dujPp217Yq1F8zNrCy/RX5tI5gzpfBvFItYQNJROwHwiu3qpX1q9WjRndn40i+wU3A/qFhe5aivw+ERSHylbv8j5jItLWgPVIljuabGCp9CeKedYYsa/bR7pPPNhcXUninnWOjo6uJhxyJ39dOU/Ej9Inw1qjynwMQN66cp8Ynw1qjynwMN2okPdqW7N3Ote1aBvgU+MUbtJRH8qld4lkE0OjKo7K0OiLk01mtuur2AXvzmKUs1lJtYoTvNQ7d9D3x83xrh2ifdt9u8I5E7Cjqf4hd7Vqw+Bb4RPOW9dX+JgOzS3+IMV9Mzggp9omvkET2s0Sv8NG+6Q34RHDOPX7/AEv9j1mtBBBHXFcIxsbmpZX5pfzUjZjFxw9lbml/MWIz0WNoa2O9cxMJzxuUfEmvgO6JLAc5udvMYj+sHKPFo94P9Zud/O0VDeeX55mzgE0tg3o47M0/lEKNn1Mv7PlMNuBPa15W8IUrPqZf2fKY1+jdGW9GVitZwRZ+tHIvmeLlu0rxH4RT+tHIvmeLlu0rxH4RoSEbBrtv1/2vIIJ+mXz/AJJkfbZ9f9ryR8n/AFfP+R4+Y4nWz3y5ko5F1fVifBmrHM/naIF9WJ8Gascz+do2ei9Ph7i5luCCCNsUJ2NjftKjZLU97P8ApC+DmNvbzTP/ANjexq9rHuk882F8as8V84ipPSZu4Zfox3e5LMOdL4N4pFrCIrKI2g+EVH9aXyt4pFy3avviI55omxle9a1O2TLPe0yF9dSeKedY3cYPaZfuJXi8YS6k8U86x0lHVxMGORO3rpy/jE+GtUeU+BiBvXTl/GJ8Nao8p8DDdqJDwdbM5h5EijI1cn7Py2i82tfiPIkUpI9HJ+z8to+ZYzXVN8j2OSJl1h5E80yJrfq25T4REusPIvjMiW36tuU+EeUc3w9gZsQQQR2RXCMTHD2ZuZPOsbcYuN/szcyecDxiM9FjaGtjvXMS/rByr4tEmDtLc7+do8fWDlHi0e8H6W5387RUN95fnmbGBPa15W8IU7PqZf2fKYbMBj9rXcrHsoBXvI74U5Gpl/Z8pjY6N0Zb0ZOK1nBFj60ci+Z4uW7SvEfhFP60ci+Z4uW7SvEfhF+QjYN9rlG9MQ5L9bpPWGWh7jXJsptiJ2vBWocxquOtc1gajdeHZljemSwwowBGwgEdxiL6FL/lp9xf0jja3RMZzclLO7/vMgqlkUukAStcm3TWuilNNfjFywSystQchykjYWJYjsrHpLKgN4IoO0KAe+Jot4XBqh33u8iMpXCCCCLpES8avax7pPPNjAGqPFfOsMGNQ/awf/EnnmwvjVncV+DisVJ6TN7DaqO73JH9eXyt4pFy3avvio/rS+VvFItW80ldh8IiOeaJcYPaZfuJfi8YS6k8U86xu4wilqQHSJMsfF4wV1J4p51jpaOriYEcidvXTl/GJ8Nao8p8DEDeunL+MT4a1R5T4GGbUSHmet2aa6HoVO2igEcc2tNh3GlKWpuKKZ0ul5Rp0FTQaTkJI20yQwsgYUIBB6iKjuiH6FL/AJafcX9I4yv0VGpNzUrX98yCqWRkXgGDVF1lABByVBbJXfeycDFm1LeUINL5B26TwAyxf+hy9PRpXlX9I9ypCp6qqtdNABXujyn0SoO7l9vIHUJIIII2BYRHPkrMUqwqrChG0GJIIAFyZiopIpMIAOTNBYbRerQjs6h15YFxWoSwm5T/AOPJxIvVro0EQxwRHqR8h3aKv/ozsG4KWReat52GVqUoB1KOoePYKcykamXxXymOutojkcpSJKVFKFa7shGXtIjQwNl1uHuRUnJtsn+tHIvmeLlu0rxH4RTI9KORfgz/AKiLtsWrIBpLKBvJIAHfFyRPYdJgggjFEBBBBAAQQQQAUcKYLS0AXqhl9VhpFdI3g0FRu6oyRioM70gztI6PNNdNVvVy8abqmGSCIuKYyNacVZMWv+pigHSmgy1uC8OBrTRtB31izZ8XVDAu99VNQoW6CRovZTUbsleFRG5BB1I+RJ4io+5sRcavbf7aeZ4XF1J4p51hjxrWltG+WlPvPC4q+hI6wVruo617qGNqjq4niyJm9deX8TFjDWqPKfAxAwz03r4HL4iLGF1JlkDKSpA4kGJ+RI6aI+wCCMQQEEEEABBBBAAQQQQAEEEEABGNbsW5U1mYVS/W+BS6xOk0IyHh15dMbMESjJxyC4unFGXmjpJlF0HMvbDlu0IOykW7FgCXLcOSzsvq1pQb6AZT/tBGvBEnVm1Zs9uwggghZ4EEEEABBBBAAQQQQAEEEEAFLCeC5doADggr6rLkZa6aVyZaDIQRkGwRljFOXnG+9W0iiXTkoarTrGnLDDBE41JRVkz27F3/AKhKoF6SbQEEVKXqjY13vrWLNlxdlo6uzM9zKoa7QEaGNBlI7t0bMEeurN7QuwggghZ4EEEEABBBBAB//9k="/>
          <p:cNvSpPr txBox="1"/>
          <p:nvPr/>
        </p:nvSpPr>
        <p:spPr>
          <a:xfrm>
            <a:off x="155575" y="-2781300"/>
            <a:ext cx="5143499" cy="58007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409" name="Shape 409" descr="http://upload.wikimedia.org/wikipedia/commons/thumb/a/aa/Haploid,_diploid_,triploid_and_tetraploid.svg/1500px-Haploid,_diploid_,triploid_and_tetraploid.svg.png"/>
          <p:cNvPicPr preferRelativeResize="0">
            <a:picLocks noGrp="1"/>
          </p:cNvPicPr>
          <p:nvPr>
            <p:ph type="body" idx="2"/>
          </p:nvPr>
        </p:nvPicPr>
        <p:blipFill rotWithShape="1">
          <a:blip r:embed="rId3">
            <a:alphaModFix/>
          </a:blip>
          <a:srcRect/>
          <a:stretch/>
        </p:blipFill>
        <p:spPr>
          <a:xfrm>
            <a:off x="6096000" y="3657600"/>
            <a:ext cx="2273299" cy="2563812"/>
          </a:xfrm>
          <a:prstGeom prst="rect">
            <a:avLst/>
          </a:prstGeom>
          <a:noFill/>
          <a:ln>
            <a:noFill/>
          </a:ln>
        </p:spPr>
      </p:pic>
      <p:pic>
        <p:nvPicPr>
          <p:cNvPr id="410" name="Shape 410" descr="http://www.bio.miami.edu/dana/pix/autopolyploidy.jpg"/>
          <p:cNvPicPr preferRelativeResize="0"/>
          <p:nvPr/>
        </p:nvPicPr>
        <p:blipFill rotWithShape="1">
          <a:blip r:embed="rId4">
            <a:alphaModFix/>
          </a:blip>
          <a:srcRect/>
          <a:stretch/>
        </p:blipFill>
        <p:spPr>
          <a:xfrm>
            <a:off x="4648200" y="1295400"/>
            <a:ext cx="4257674" cy="220503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Shape 43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000" b="0" i="0" u="none" strike="noStrike" cap="none">
                <a:solidFill>
                  <a:schemeClr val="dk1"/>
                </a:solidFill>
                <a:latin typeface="Calibri"/>
                <a:ea typeface="Calibri"/>
                <a:cs typeface="Calibri"/>
                <a:sym typeface="Calibri"/>
              </a:rPr>
              <a:t>Macroevolutionary changes can accumulate through many speciation events</a:t>
            </a:r>
          </a:p>
        </p:txBody>
      </p:sp>
      <p:sp>
        <p:nvSpPr>
          <p:cNvPr id="431" name="Shape 431"/>
          <p:cNvSpPr txBox="1">
            <a:spLocks noGrp="1"/>
          </p:cNvSpPr>
          <p:nvPr>
            <p:ph type="body" idx="1"/>
          </p:nvPr>
        </p:nvSpPr>
        <p:spPr>
          <a:xfrm>
            <a:off x="533400" y="1524000"/>
            <a:ext cx="4038599" cy="4525961"/>
          </a:xfrm>
          <a:prstGeom prst="rect">
            <a:avLst/>
          </a:prstGeom>
          <a:noFill/>
          <a:ln w="9525" cap="flat" cmpd="sng">
            <a:solidFill>
              <a:srgbClr val="FF0000"/>
            </a:solidFill>
            <a:prstDash val="solid"/>
            <a:round/>
            <a:headEnd type="none" w="med" len="med"/>
            <a:tailEnd type="none" w="med" len="med"/>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2800" b="0" i="0" u="none">
                <a:solidFill>
                  <a:schemeClr val="dk1"/>
                </a:solidFill>
                <a:latin typeface="Calibri"/>
                <a:ea typeface="Calibri"/>
                <a:cs typeface="Calibri"/>
                <a:sym typeface="Calibri"/>
              </a:rPr>
              <a:t>Macroevolutionary change is </a:t>
            </a:r>
            <a:r>
              <a:rPr lang="en-US" sz="2800" b="0" i="0" u="none">
                <a:solidFill>
                  <a:srgbClr val="FF0000"/>
                </a:solidFill>
                <a:latin typeface="Calibri"/>
                <a:ea typeface="Calibri"/>
                <a:cs typeface="Calibri"/>
                <a:sym typeface="Calibri"/>
              </a:rPr>
              <a:t>cumulative change during thousands of small speciation episodes</a:t>
            </a:r>
          </a:p>
        </p:txBody>
      </p:sp>
      <p:pic>
        <p:nvPicPr>
          <p:cNvPr id="432" name="Shape 432" descr="http://www.talkorigins.org/faqs/macroevolution/microevolution.png"/>
          <p:cNvPicPr preferRelativeResize="0">
            <a:picLocks noGrp="1"/>
          </p:cNvPicPr>
          <p:nvPr>
            <p:ph type="body" idx="2"/>
          </p:nvPr>
        </p:nvPicPr>
        <p:blipFill rotWithShape="1">
          <a:blip r:embed="rId3">
            <a:alphaModFix/>
          </a:blip>
          <a:srcRect/>
          <a:stretch/>
        </p:blipFill>
        <p:spPr>
          <a:xfrm>
            <a:off x="609600" y="3962400"/>
            <a:ext cx="3711575" cy="2592387"/>
          </a:xfrm>
          <a:prstGeom prst="rect">
            <a:avLst/>
          </a:prstGeom>
          <a:noFill/>
          <a:ln>
            <a:noFill/>
          </a:ln>
        </p:spPr>
      </p:pic>
      <p:pic>
        <p:nvPicPr>
          <p:cNvPr id="433" name="Shape 433" descr="http://www.nature.com/scitable/content/ne0000/ne0000/ne0000/ne0000/96682309/CleeGonder626Figure3_1_2.jpg"/>
          <p:cNvPicPr preferRelativeResize="0"/>
          <p:nvPr/>
        </p:nvPicPr>
        <p:blipFill rotWithShape="1">
          <a:blip r:embed="rId4">
            <a:alphaModFix/>
          </a:blip>
          <a:srcRect/>
          <a:stretch/>
        </p:blipFill>
        <p:spPr>
          <a:xfrm>
            <a:off x="4572000" y="2516725"/>
            <a:ext cx="4357800" cy="28956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Shape 438"/>
          <p:cNvSpPr txBox="1">
            <a:spLocks noGrp="1"/>
          </p:cNvSpPr>
          <p:nvPr>
            <p:ph type="body" idx="1"/>
          </p:nvPr>
        </p:nvSpPr>
        <p:spPr>
          <a:xfrm>
            <a:off x="381000" y="1676400"/>
            <a:ext cx="3886200" cy="4525961"/>
          </a:xfrm>
          <a:prstGeom prst="rect">
            <a:avLst/>
          </a:prstGeom>
          <a:noFill/>
          <a:ln>
            <a:noFill/>
          </a:ln>
        </p:spPr>
        <p:txBody>
          <a:bodyPr lIns="91425" tIns="45700" rIns="91425" bIns="45700" anchor="t" anchorCtr="0">
            <a:noAutofit/>
          </a:bodyPr>
          <a:lstStyle/>
          <a:p>
            <a:pPr marL="365125" marR="0" lvl="0" indent="-263525" algn="l" rtl="0">
              <a:lnSpc>
                <a:spcPct val="100000"/>
              </a:lnSpc>
              <a:spcBef>
                <a:spcPts val="0"/>
              </a:spcBef>
              <a:spcAft>
                <a:spcPts val="0"/>
              </a:spcAft>
              <a:buClr>
                <a:srgbClr val="A04DA3"/>
              </a:buClr>
              <a:buSzPct val="25000"/>
              <a:buFont typeface="Georgia"/>
              <a:buNone/>
            </a:pPr>
            <a:r>
              <a:rPr lang="en-US" sz="2400" b="1" i="0" u="sng" strike="noStrike" cap="none">
                <a:solidFill>
                  <a:schemeClr val="dk1"/>
                </a:solidFill>
                <a:latin typeface="Georgia"/>
                <a:ea typeface="Georgia"/>
                <a:cs typeface="Georgia"/>
                <a:sym typeface="Georgia"/>
              </a:rPr>
              <a:t>Gradualism</a:t>
            </a:r>
          </a:p>
          <a:p>
            <a:pPr marL="365125" marR="0" lvl="0" indent="-263525" algn="l" rtl="0">
              <a:lnSpc>
                <a:spcPct val="100000"/>
              </a:lnSpc>
              <a:spcBef>
                <a:spcPts val="300"/>
              </a:spcBef>
              <a:spcAft>
                <a:spcPts val="0"/>
              </a:spcAft>
              <a:buClr>
                <a:srgbClr val="A04DA3"/>
              </a:buClr>
              <a:buSzPct val="100000"/>
              <a:buFont typeface="Georgia"/>
              <a:buChar char="•"/>
            </a:pPr>
            <a:r>
              <a:rPr lang="en-US" sz="2400" b="0" i="0" u="none" strike="noStrike" cap="none">
                <a:solidFill>
                  <a:schemeClr val="accent1"/>
                </a:solidFill>
                <a:latin typeface="Georgia"/>
                <a:ea typeface="Georgia"/>
                <a:cs typeface="Georgia"/>
                <a:sym typeface="Georgia"/>
              </a:rPr>
              <a:t>Common ancestor</a:t>
            </a:r>
          </a:p>
          <a:p>
            <a:pPr marL="365125" marR="0" lvl="0" indent="-263525" algn="l" rtl="0">
              <a:lnSpc>
                <a:spcPct val="100000"/>
              </a:lnSpc>
              <a:spcBef>
                <a:spcPts val="300"/>
              </a:spcBef>
              <a:spcAft>
                <a:spcPts val="0"/>
              </a:spcAft>
              <a:buClr>
                <a:srgbClr val="A04DA3"/>
              </a:buClr>
              <a:buSzPct val="100000"/>
              <a:buFont typeface="Georgia"/>
              <a:buChar char="•"/>
            </a:pPr>
            <a:r>
              <a:rPr lang="en-US" sz="2400" b="0" i="0" u="none" strike="noStrike" cap="none">
                <a:solidFill>
                  <a:schemeClr val="accent1"/>
                </a:solidFill>
                <a:latin typeface="Georgia"/>
                <a:ea typeface="Georgia"/>
                <a:cs typeface="Georgia"/>
                <a:sym typeface="Georgia"/>
              </a:rPr>
              <a:t>Slow, constant change</a:t>
            </a:r>
          </a:p>
          <a:p>
            <a:pPr marL="365125" marR="0" lvl="0" indent="-263525" algn="l" rtl="0">
              <a:spcBef>
                <a:spcPts val="300"/>
              </a:spcBef>
              <a:spcAft>
                <a:spcPts val="0"/>
              </a:spcAft>
              <a:buClr>
                <a:srgbClr val="A04DA3"/>
              </a:buClr>
              <a:buSzPct val="100000"/>
              <a:buFont typeface="Georgia"/>
              <a:buNone/>
            </a:pPr>
            <a:endParaRPr sz="2400" b="0" i="0" u="none">
              <a:solidFill>
                <a:schemeClr val="accent1"/>
              </a:solidFill>
              <a:latin typeface="Georgia"/>
              <a:ea typeface="Georgia"/>
              <a:cs typeface="Georgia"/>
              <a:sym typeface="Georgia"/>
            </a:endParaRPr>
          </a:p>
        </p:txBody>
      </p:sp>
      <p:sp>
        <p:nvSpPr>
          <p:cNvPr id="439" name="Shape 439"/>
          <p:cNvSpPr txBox="1">
            <a:spLocks noGrp="1"/>
          </p:cNvSpPr>
          <p:nvPr>
            <p:ph type="body" idx="2"/>
          </p:nvPr>
        </p:nvSpPr>
        <p:spPr>
          <a:xfrm>
            <a:off x="4495800" y="1676400"/>
            <a:ext cx="4648199" cy="4525961"/>
          </a:xfrm>
          <a:prstGeom prst="rect">
            <a:avLst/>
          </a:prstGeom>
          <a:noFill/>
          <a:ln>
            <a:noFill/>
          </a:ln>
        </p:spPr>
        <p:txBody>
          <a:bodyPr lIns="91425" tIns="45700" rIns="91425" bIns="45700" anchor="t" anchorCtr="0">
            <a:noAutofit/>
          </a:bodyPr>
          <a:lstStyle/>
          <a:p>
            <a:pPr marL="365125" marR="0" lvl="0" indent="-263525" algn="l" rtl="0">
              <a:lnSpc>
                <a:spcPct val="100000"/>
              </a:lnSpc>
              <a:spcBef>
                <a:spcPts val="0"/>
              </a:spcBef>
              <a:spcAft>
                <a:spcPts val="0"/>
              </a:spcAft>
              <a:buClr>
                <a:srgbClr val="A04DA3"/>
              </a:buClr>
              <a:buSzPct val="25000"/>
              <a:buFont typeface="Georgia"/>
              <a:buNone/>
            </a:pPr>
            <a:r>
              <a:rPr lang="en-US" sz="2400" b="1" i="0" u="sng">
                <a:solidFill>
                  <a:schemeClr val="dk1"/>
                </a:solidFill>
                <a:latin typeface="Georgia"/>
                <a:ea typeface="Georgia"/>
                <a:cs typeface="Georgia"/>
                <a:sym typeface="Georgia"/>
              </a:rPr>
              <a:t>Punctuated Equilibium</a:t>
            </a:r>
          </a:p>
          <a:p>
            <a:pPr marL="365125" marR="0" lvl="0" indent="-263525" algn="l" rtl="0">
              <a:lnSpc>
                <a:spcPct val="100000"/>
              </a:lnSpc>
              <a:spcBef>
                <a:spcPts val="300"/>
              </a:spcBef>
              <a:spcAft>
                <a:spcPts val="0"/>
              </a:spcAft>
              <a:buClr>
                <a:srgbClr val="A04DA3"/>
              </a:buClr>
              <a:buSzPct val="100000"/>
              <a:buFont typeface="Georgia"/>
              <a:buChar char="•"/>
            </a:pPr>
            <a:r>
              <a:rPr lang="en-US" sz="2400" b="0" i="0" u="none">
                <a:solidFill>
                  <a:schemeClr val="accent1"/>
                </a:solidFill>
                <a:latin typeface="Georgia"/>
                <a:ea typeface="Georgia"/>
                <a:cs typeface="Georgia"/>
                <a:sym typeface="Georgia"/>
              </a:rPr>
              <a:t>Eldridge &amp; Gould</a:t>
            </a:r>
          </a:p>
          <a:p>
            <a:pPr marL="365125" marR="0" lvl="0" indent="-263525" algn="l" rtl="0">
              <a:lnSpc>
                <a:spcPct val="100000"/>
              </a:lnSpc>
              <a:spcBef>
                <a:spcPts val="300"/>
              </a:spcBef>
              <a:spcAft>
                <a:spcPts val="0"/>
              </a:spcAft>
              <a:buClr>
                <a:srgbClr val="A04DA3"/>
              </a:buClr>
              <a:buSzPct val="100000"/>
              <a:buFont typeface="Georgia"/>
              <a:buChar char="•"/>
            </a:pPr>
            <a:r>
              <a:rPr lang="en-US" sz="2400" b="0" i="0" u="none">
                <a:solidFill>
                  <a:schemeClr val="accent1"/>
                </a:solidFill>
                <a:latin typeface="Georgia"/>
                <a:ea typeface="Georgia"/>
                <a:cs typeface="Georgia"/>
                <a:sym typeface="Georgia"/>
              </a:rPr>
              <a:t>Long period of stasis punctuated by short bursts of significant change</a:t>
            </a:r>
          </a:p>
        </p:txBody>
      </p:sp>
      <p:grpSp>
        <p:nvGrpSpPr>
          <p:cNvPr id="440" name="Shape 440"/>
          <p:cNvGrpSpPr/>
          <p:nvPr/>
        </p:nvGrpSpPr>
        <p:grpSpPr>
          <a:xfrm>
            <a:off x="457200" y="609599"/>
            <a:ext cx="8229600" cy="865187"/>
            <a:chOff x="0" y="0"/>
            <a:chExt cx="2147483647" cy="2147483647"/>
          </a:xfrm>
        </p:grpSpPr>
        <p:sp>
          <p:nvSpPr>
            <p:cNvPr id="441" name="Shape 441"/>
            <p:cNvSpPr/>
            <p:nvPr/>
          </p:nvSpPr>
          <p:spPr>
            <a:xfrm>
              <a:off x="0" y="0"/>
              <a:ext cx="2147483647" cy="2147483647"/>
            </a:xfrm>
            <a:prstGeom prst="roundRect">
              <a:avLst>
                <a:gd name="adj" fmla="val 16667"/>
              </a:avLst>
            </a:prstGeom>
            <a:solidFill>
              <a:srgbClr val="53548A"/>
            </a:solidFill>
            <a:ln w="19050" cap="flat" cmpd="sng">
              <a:solidFill>
                <a:srgbClr val="FFFFFF"/>
              </a:solidFill>
              <a:prstDash val="solid"/>
              <a:miter/>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442" name="Shape 442"/>
            <p:cNvSpPr txBox="1"/>
            <p:nvPr/>
          </p:nvSpPr>
          <p:spPr>
            <a:xfrm>
              <a:off x="11184940" y="106389505"/>
              <a:ext cx="2125114035" cy="1934702152"/>
            </a:xfrm>
            <a:prstGeom prst="rect">
              <a:avLst/>
            </a:prstGeom>
            <a:noFill/>
            <a:ln>
              <a:noFill/>
            </a:ln>
          </p:spPr>
          <p:txBody>
            <a:bodyPr lIns="140950" tIns="140950" rIns="140950" bIns="140950" anchor="ctr" anchorCtr="0">
              <a:noAutofit/>
            </a:bodyPr>
            <a:lstStyle/>
            <a:p>
              <a:pPr marL="0" marR="0" lvl="0" indent="0" algn="l" rtl="0">
                <a:lnSpc>
                  <a:spcPct val="90000"/>
                </a:lnSpc>
                <a:spcBef>
                  <a:spcPts val="0"/>
                </a:spcBef>
                <a:spcAft>
                  <a:spcPts val="0"/>
                </a:spcAft>
                <a:buClr>
                  <a:srgbClr val="FFFFFF"/>
                </a:buClr>
                <a:buSzPct val="25000"/>
                <a:buFont typeface="Georgia"/>
                <a:buNone/>
              </a:pPr>
              <a:r>
                <a:rPr lang="en-US" sz="3700" b="0" i="0" u="none">
                  <a:solidFill>
                    <a:srgbClr val="FFFFFF"/>
                  </a:solidFill>
                  <a:latin typeface="Georgia"/>
                  <a:ea typeface="Georgia"/>
                  <a:cs typeface="Georgia"/>
                  <a:sym typeface="Georgia"/>
                </a:rPr>
                <a:t>Tempo of Evolution</a:t>
              </a:r>
            </a:p>
          </p:txBody>
        </p:sp>
      </p:grpSp>
      <p:pic>
        <p:nvPicPr>
          <p:cNvPr id="443" name="Shape 443" descr="outil_bleu09_img02"/>
          <p:cNvPicPr preferRelativeResize="0"/>
          <p:nvPr/>
        </p:nvPicPr>
        <p:blipFill rotWithShape="1">
          <a:blip r:embed="rId3">
            <a:alphaModFix/>
          </a:blip>
          <a:srcRect/>
          <a:stretch/>
        </p:blipFill>
        <p:spPr>
          <a:xfrm>
            <a:off x="1066800" y="4100512"/>
            <a:ext cx="6781800" cy="260508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pic>
        <p:nvPicPr>
          <p:cNvPr id="448" name="Shape 448" descr="24_17SpeciationTempo-L.jpg"/>
          <p:cNvPicPr preferRelativeResize="0"/>
          <p:nvPr/>
        </p:nvPicPr>
        <p:blipFill rotWithShape="1">
          <a:blip r:embed="rId3">
            <a:alphaModFix/>
          </a:blip>
          <a:srcRect/>
          <a:stretch/>
        </p:blipFill>
        <p:spPr>
          <a:xfrm>
            <a:off x="292100" y="1130300"/>
            <a:ext cx="8547100" cy="457834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Shape 453"/>
          <p:cNvSpPr txBox="1">
            <a:spLocks noGrp="1"/>
          </p:cNvSpPr>
          <p:nvPr>
            <p:ph type="ctrTitle"/>
          </p:nvPr>
        </p:nvSpPr>
        <p:spPr>
          <a:xfrm>
            <a:off x="457200" y="2057400"/>
            <a:ext cx="8458200" cy="1470024"/>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lt1"/>
              </a:buClr>
              <a:buSzPct val="25000"/>
              <a:buFont typeface="Trebuchet MS"/>
              <a:buNone/>
            </a:pPr>
            <a:r>
              <a:rPr lang="en-US" sz="4000" b="0" i="0" u="none" strike="noStrike" cap="none">
                <a:solidFill>
                  <a:schemeClr val="lt1"/>
                </a:solidFill>
                <a:latin typeface="Trebuchet MS"/>
                <a:ea typeface="Trebuchet MS"/>
                <a:cs typeface="Trebuchet MS"/>
                <a:sym typeface="Trebuchet MS"/>
              </a:rPr>
              <a:t>HHMI Short Film:</a:t>
            </a:r>
            <a:br>
              <a:rPr lang="en-US" sz="4000" b="0" i="0" u="none" strike="noStrike" cap="none">
                <a:solidFill>
                  <a:schemeClr val="lt1"/>
                </a:solidFill>
                <a:latin typeface="Trebuchet MS"/>
                <a:ea typeface="Trebuchet MS"/>
                <a:cs typeface="Trebuchet MS"/>
                <a:sym typeface="Trebuchet MS"/>
              </a:rPr>
            </a:br>
            <a:r>
              <a:rPr lang="en-US" sz="4000" b="0" i="0" u="sng" strike="noStrike" cap="none">
                <a:solidFill>
                  <a:schemeClr val="hlink"/>
                </a:solidFill>
                <a:latin typeface="Trebuchet MS"/>
                <a:ea typeface="Trebuchet MS"/>
                <a:cs typeface="Trebuchet MS"/>
                <a:sym typeface="Trebuchet MS"/>
                <a:hlinkClick r:id="rId3"/>
              </a:rPr>
              <a:t>Lizards in an Evolutionary Tree</a:t>
            </a:r>
          </a:p>
        </p:txBody>
      </p:sp>
      <p:sp>
        <p:nvSpPr>
          <p:cNvPr id="454" name="Shape 454"/>
          <p:cNvSpPr txBox="1">
            <a:spLocks noGrp="1"/>
          </p:cNvSpPr>
          <p:nvPr>
            <p:ph type="subTitle" idx="1"/>
          </p:nvPr>
        </p:nvSpPr>
        <p:spPr>
          <a:xfrm>
            <a:off x="457200" y="3900487"/>
            <a:ext cx="4953000" cy="1752600"/>
          </a:xfrm>
          <a:prstGeom prst="rect">
            <a:avLst/>
          </a:prstGeom>
          <a:noFill/>
          <a:ln>
            <a:noFill/>
          </a:ln>
        </p:spPr>
        <p:txBody>
          <a:bodyPr lIns="91425" tIns="45700" rIns="91425" bIns="45700" anchor="t" anchorCtr="0">
            <a:noAutofit/>
          </a:bodyPr>
          <a:lstStyle/>
          <a:p>
            <a:pPr marL="63500" marR="0" lvl="0" indent="0" algn="l" rtl="0">
              <a:lnSpc>
                <a:spcPct val="100000"/>
              </a:lnSpc>
              <a:spcBef>
                <a:spcPts val="0"/>
              </a:spcBef>
              <a:spcAft>
                <a:spcPts val="0"/>
              </a:spcAft>
              <a:buClr>
                <a:srgbClr val="A04DA3"/>
              </a:buClr>
              <a:buSzPct val="25000"/>
              <a:buFont typeface="Georgia"/>
              <a:buNone/>
            </a:pPr>
            <a:r>
              <a:rPr lang="en-US" sz="2400" b="0" i="0" u="none" strike="noStrike" cap="none">
                <a:solidFill>
                  <a:schemeClr val="dk2"/>
                </a:solidFill>
                <a:latin typeface="Georgia"/>
                <a:ea typeface="Georgia"/>
                <a:cs typeface="Georgia"/>
                <a:sym typeface="Georgia"/>
              </a:rPr>
              <a:t>Topic: Adaptive Radiation</a:t>
            </a:r>
          </a:p>
          <a:p>
            <a:pPr marL="63500" marR="0" lvl="0" indent="0" algn="l" rtl="0">
              <a:lnSpc>
                <a:spcPct val="100000"/>
              </a:lnSpc>
              <a:spcBef>
                <a:spcPts val="300"/>
              </a:spcBef>
              <a:spcAft>
                <a:spcPts val="0"/>
              </a:spcAft>
              <a:buClr>
                <a:srgbClr val="A04DA3"/>
              </a:buClr>
              <a:buSzPct val="25000"/>
              <a:buFont typeface="Georgia"/>
              <a:buNone/>
            </a:pPr>
            <a:r>
              <a:rPr lang="en-US" sz="2400" b="0" i="0" u="none" strike="noStrike" cap="none">
                <a:solidFill>
                  <a:schemeClr val="dk2"/>
                </a:solidFill>
                <a:latin typeface="Georgia"/>
                <a:ea typeface="Georgia"/>
                <a:cs typeface="Georgia"/>
                <a:sym typeface="Georgia"/>
              </a:rPr>
              <a:t>Running Time: 17:50 min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Shape 465"/>
          <p:cNvSpPr txBox="1">
            <a:spLocks noGrp="1"/>
          </p:cNvSpPr>
          <p:nvPr>
            <p:ph type="ctrTitle"/>
          </p:nvPr>
        </p:nvSpPr>
        <p:spPr>
          <a:xfrm>
            <a:off x="457200" y="2401886"/>
            <a:ext cx="8458200" cy="1470024"/>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lt1"/>
              </a:buClr>
              <a:buSzPct val="25000"/>
              <a:buFont typeface="Trebuchet MS"/>
              <a:buNone/>
            </a:pPr>
            <a:r>
              <a:rPr lang="en-US" sz="4400" b="0" i="0" u="none" strike="noStrike" cap="none">
                <a:solidFill>
                  <a:schemeClr val="lt1"/>
                </a:solidFill>
                <a:latin typeface="Trebuchet MS"/>
                <a:ea typeface="Trebuchet MS"/>
                <a:cs typeface="Trebuchet MS"/>
                <a:sym typeface="Trebuchet MS"/>
              </a:rPr>
              <a:t>Big Idea 1</a:t>
            </a:r>
          </a:p>
        </p:txBody>
      </p:sp>
      <p:sp>
        <p:nvSpPr>
          <p:cNvPr id="466" name="Shape 466"/>
          <p:cNvSpPr txBox="1">
            <a:spLocks noGrp="1"/>
          </p:cNvSpPr>
          <p:nvPr>
            <p:ph type="subTitle" idx="1"/>
          </p:nvPr>
        </p:nvSpPr>
        <p:spPr>
          <a:xfrm>
            <a:off x="457200" y="3900487"/>
            <a:ext cx="4953000" cy="1752600"/>
          </a:xfrm>
          <a:prstGeom prst="rect">
            <a:avLst/>
          </a:prstGeom>
          <a:noFill/>
          <a:ln>
            <a:noFill/>
          </a:ln>
        </p:spPr>
        <p:txBody>
          <a:bodyPr lIns="91425" tIns="45700" rIns="91425" bIns="45700" anchor="t" anchorCtr="0">
            <a:noAutofit/>
          </a:bodyPr>
          <a:lstStyle/>
          <a:p>
            <a:pPr marL="63500" marR="0" lvl="0" indent="0" algn="l" rtl="0">
              <a:lnSpc>
                <a:spcPct val="100000"/>
              </a:lnSpc>
              <a:spcBef>
                <a:spcPts val="0"/>
              </a:spcBef>
              <a:spcAft>
                <a:spcPts val="0"/>
              </a:spcAft>
              <a:buClr>
                <a:srgbClr val="A04DA3"/>
              </a:buClr>
              <a:buSzPct val="25000"/>
              <a:buFont typeface="Georgia"/>
              <a:buNone/>
            </a:pPr>
            <a:r>
              <a:rPr lang="en-US" sz="2400" b="0" i="0" u="none" strike="noStrike" cap="none">
                <a:solidFill>
                  <a:schemeClr val="dk2"/>
                </a:solidFill>
                <a:latin typeface="Georgia"/>
                <a:ea typeface="Georgia"/>
                <a:cs typeface="Georgia"/>
                <a:sym typeface="Georgia"/>
              </a:rPr>
              <a:t>Ch. 25 - Phylogeny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Shape 222"/>
          <p:cNvPicPr preferRelativeResize="0"/>
          <p:nvPr/>
        </p:nvPicPr>
        <p:blipFill rotWithShape="1">
          <a:blip r:embed="rId3">
            <a:alphaModFix/>
          </a:blip>
          <a:srcRect/>
          <a:stretch/>
        </p:blipFill>
        <p:spPr>
          <a:xfrm>
            <a:off x="360362" y="755650"/>
            <a:ext cx="8345487" cy="1152525"/>
          </a:xfrm>
          <a:prstGeom prst="rect">
            <a:avLst/>
          </a:prstGeom>
          <a:noFill/>
          <a:ln>
            <a:noFill/>
          </a:ln>
        </p:spPr>
      </p:pic>
      <p:sp>
        <p:nvSpPr>
          <p:cNvPr id="223" name="Shape 223"/>
          <p:cNvSpPr txBox="1">
            <a:spLocks noGrp="1"/>
          </p:cNvSpPr>
          <p:nvPr>
            <p:ph type="body" idx="1"/>
          </p:nvPr>
        </p:nvSpPr>
        <p:spPr>
          <a:xfrm>
            <a:off x="304800" y="2057400"/>
            <a:ext cx="8381999" cy="4516436"/>
          </a:xfrm>
          <a:prstGeom prst="rect">
            <a:avLst/>
          </a:prstGeom>
          <a:noFill/>
          <a:ln>
            <a:noFill/>
          </a:ln>
        </p:spPr>
        <p:txBody>
          <a:bodyPr lIns="91425" tIns="45700" rIns="91425" bIns="45700" anchor="t" anchorCtr="0">
            <a:noAutofit/>
          </a:bodyPr>
          <a:lstStyle/>
          <a:p>
            <a:pPr marL="365125" marR="0" lvl="0" indent="-263525" algn="l" rtl="0">
              <a:lnSpc>
                <a:spcPct val="100000"/>
              </a:lnSpc>
              <a:spcBef>
                <a:spcPts val="0"/>
              </a:spcBef>
              <a:spcAft>
                <a:spcPts val="0"/>
              </a:spcAft>
              <a:buClr>
                <a:srgbClr val="A04DA3"/>
              </a:buClr>
              <a:buSzPct val="100000"/>
              <a:buFont typeface="Georgia"/>
              <a:buChar char="•"/>
            </a:pPr>
            <a:r>
              <a:rPr lang="en-US" sz="2800" b="0" i="0" u="none">
                <a:solidFill>
                  <a:schemeClr val="dk1"/>
                </a:solidFill>
                <a:latin typeface="Georgia"/>
                <a:ea typeface="Georgia"/>
                <a:cs typeface="Georgia"/>
                <a:sym typeface="Georgia"/>
              </a:rPr>
              <a:t>Defines a species as a population or group of populations whose members have the potential to interbreed in nature and produce viable, fertile offspring</a:t>
            </a:r>
          </a:p>
        </p:txBody>
      </p:sp>
      <p:pic>
        <p:nvPicPr>
          <p:cNvPr id="224" name="Shape 224"/>
          <p:cNvPicPr preferRelativeResize="0"/>
          <p:nvPr/>
        </p:nvPicPr>
        <p:blipFill>
          <a:blip r:embed="rId4">
            <a:alphaModFix/>
          </a:blip>
          <a:stretch>
            <a:fillRect/>
          </a:stretch>
        </p:blipFill>
        <p:spPr>
          <a:xfrm>
            <a:off x="4286250" y="3679369"/>
            <a:ext cx="4466176" cy="2979149"/>
          </a:xfrm>
          <a:prstGeom prst="rect">
            <a:avLst/>
          </a:prstGeom>
          <a:noFill/>
          <a:ln>
            <a:noFill/>
          </a:ln>
        </p:spPr>
      </p:pic>
      <p:pic>
        <p:nvPicPr>
          <p:cNvPr id="225" name="Shape 225"/>
          <p:cNvPicPr preferRelativeResize="0"/>
          <p:nvPr/>
        </p:nvPicPr>
        <p:blipFill>
          <a:blip r:embed="rId5">
            <a:alphaModFix/>
          </a:blip>
          <a:stretch>
            <a:fillRect/>
          </a:stretch>
        </p:blipFill>
        <p:spPr>
          <a:xfrm>
            <a:off x="360350" y="4100550"/>
            <a:ext cx="3684325" cy="255797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Shape 471"/>
          <p:cNvSpPr txBox="1">
            <a:spLocks noGrp="1"/>
          </p:cNvSpPr>
          <p:nvPr>
            <p:ph type="title"/>
          </p:nvPr>
        </p:nvSpPr>
        <p:spPr>
          <a:xfrm>
            <a:off x="457200" y="1143000"/>
            <a:ext cx="8229600" cy="10667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Trebuchet MS"/>
              <a:buNone/>
            </a:pPr>
            <a:r>
              <a:rPr lang="en-US" sz="3600" b="0" i="0" u="none" strike="noStrike" cap="none">
                <a:solidFill>
                  <a:schemeClr val="dk2"/>
                </a:solidFill>
                <a:latin typeface="Trebuchet MS"/>
                <a:ea typeface="Trebuchet MS"/>
                <a:cs typeface="Trebuchet MS"/>
                <a:sym typeface="Trebuchet MS"/>
              </a:rPr>
              <a:t>Overview: Investigating the Tree of Life</a:t>
            </a:r>
          </a:p>
        </p:txBody>
      </p:sp>
      <p:sp>
        <p:nvSpPr>
          <p:cNvPr id="472" name="Shape 472"/>
          <p:cNvSpPr txBox="1">
            <a:spLocks noGrp="1"/>
          </p:cNvSpPr>
          <p:nvPr>
            <p:ph type="body" idx="1"/>
          </p:nvPr>
        </p:nvSpPr>
        <p:spPr>
          <a:xfrm>
            <a:off x="457200" y="2249486"/>
            <a:ext cx="4038599" cy="4525961"/>
          </a:xfrm>
          <a:prstGeom prst="rect">
            <a:avLst/>
          </a:prstGeom>
          <a:noFill/>
          <a:ln>
            <a:noFill/>
          </a:ln>
        </p:spPr>
        <p:txBody>
          <a:bodyPr lIns="91425" tIns="45700" rIns="91425" bIns="45700" anchor="t" anchorCtr="0">
            <a:noAutofit/>
          </a:bodyPr>
          <a:lstStyle/>
          <a:p>
            <a:pPr marL="365125" marR="0" lvl="0" indent="-276225" algn="l" rtl="0">
              <a:lnSpc>
                <a:spcPct val="100000"/>
              </a:lnSpc>
              <a:spcBef>
                <a:spcPts val="0"/>
              </a:spcBef>
              <a:spcAft>
                <a:spcPts val="0"/>
              </a:spcAft>
              <a:buClr>
                <a:srgbClr val="A04DA3"/>
              </a:buClr>
              <a:buSzPct val="100000"/>
              <a:buFont typeface="Georgia"/>
              <a:buChar char="•"/>
            </a:pPr>
            <a:r>
              <a:rPr lang="en-US" sz="2200" b="0" i="0" u="none" dirty="0">
                <a:solidFill>
                  <a:srgbClr val="FF0000"/>
                </a:solidFill>
                <a:latin typeface="Georgia"/>
                <a:ea typeface="Georgia"/>
                <a:cs typeface="Georgia"/>
                <a:sym typeface="Georgia"/>
              </a:rPr>
              <a:t>Phylogeny is the evolutionary history of a species or group of related species</a:t>
            </a:r>
          </a:p>
          <a:p>
            <a:pPr marL="657225" marR="0" lvl="1" indent="-269875" algn="l" rtl="0">
              <a:lnSpc>
                <a:spcPct val="100000"/>
              </a:lnSpc>
              <a:spcBef>
                <a:spcPts val="300"/>
              </a:spcBef>
              <a:spcAft>
                <a:spcPts val="0"/>
              </a:spcAft>
              <a:buClr>
                <a:schemeClr val="accent2"/>
              </a:buClr>
              <a:buSzPct val="100000"/>
              <a:buFont typeface="Georgia"/>
              <a:buChar char="▫"/>
            </a:pPr>
            <a:r>
              <a:rPr lang="en-US" sz="2200" b="0" i="0" u="none" strike="noStrike" cap="none" dirty="0" smtClean="0">
                <a:solidFill>
                  <a:schemeClr val="tx1"/>
                </a:solidFill>
                <a:latin typeface="Georgia"/>
                <a:ea typeface="Georgia"/>
                <a:cs typeface="Georgia"/>
                <a:sym typeface="Georgia"/>
              </a:rPr>
              <a:t>The goal of </a:t>
            </a:r>
            <a:r>
              <a:rPr lang="en-US" sz="2200" b="0" i="0" u="none" strike="noStrike" cap="none" dirty="0" err="1" smtClean="0">
                <a:solidFill>
                  <a:schemeClr val="tx1"/>
                </a:solidFill>
                <a:latin typeface="Georgia"/>
                <a:ea typeface="Georgia"/>
                <a:cs typeface="Georgia"/>
                <a:sym typeface="Georgia"/>
              </a:rPr>
              <a:t>phylogenetics</a:t>
            </a:r>
            <a:r>
              <a:rPr lang="en-US" sz="2200" b="0" i="0" u="none" strike="noStrike" cap="none" dirty="0" smtClean="0">
                <a:solidFill>
                  <a:schemeClr val="tx1"/>
                </a:solidFill>
                <a:latin typeface="Georgia"/>
                <a:ea typeface="Georgia"/>
                <a:cs typeface="Georgia"/>
                <a:sym typeface="Georgia"/>
              </a:rPr>
              <a:t> is to create a </a:t>
            </a:r>
            <a:r>
              <a:rPr lang="en-US" sz="2200" b="0" i="0" u="none" strike="noStrike" cap="none" dirty="0" err="1" smtClean="0">
                <a:solidFill>
                  <a:schemeClr val="tx1"/>
                </a:solidFill>
                <a:latin typeface="Georgia"/>
                <a:ea typeface="Georgia"/>
                <a:cs typeface="Georgia"/>
                <a:sym typeface="Georgia"/>
              </a:rPr>
              <a:t>phylogentic</a:t>
            </a:r>
            <a:r>
              <a:rPr lang="en-US" sz="2200" b="0" i="0" u="none" strike="noStrike" cap="none" dirty="0" smtClean="0">
                <a:solidFill>
                  <a:schemeClr val="tx1"/>
                </a:solidFill>
                <a:latin typeface="Georgia"/>
                <a:ea typeface="Georgia"/>
                <a:cs typeface="Georgia"/>
                <a:sym typeface="Georgia"/>
              </a:rPr>
              <a:t> tree, which shows who is related to who</a:t>
            </a:r>
          </a:p>
          <a:p>
            <a:pPr marL="657225" marR="0" lvl="1" indent="-269875" algn="l" rtl="0">
              <a:lnSpc>
                <a:spcPct val="100000"/>
              </a:lnSpc>
              <a:spcBef>
                <a:spcPts val="300"/>
              </a:spcBef>
              <a:spcAft>
                <a:spcPts val="0"/>
              </a:spcAft>
              <a:buClr>
                <a:schemeClr val="accent2"/>
              </a:buClr>
              <a:buSzPct val="100000"/>
              <a:buFont typeface="Georgia"/>
              <a:buChar char="▫"/>
            </a:pPr>
            <a:r>
              <a:rPr lang="en-US" sz="2200" b="0" i="0" u="none" strike="noStrike" cap="none" dirty="0" smtClean="0">
                <a:solidFill>
                  <a:schemeClr val="tx1"/>
                </a:solidFill>
                <a:latin typeface="Georgia"/>
                <a:ea typeface="Georgia"/>
                <a:cs typeface="Georgia"/>
                <a:sym typeface="Georgia"/>
              </a:rPr>
              <a:t>Speciation needs to occur to create a phylogenetic tree</a:t>
            </a:r>
          </a:p>
          <a:p>
            <a:pPr marL="365125" marR="0" lvl="0" indent="-276225" algn="l" rtl="0">
              <a:lnSpc>
                <a:spcPct val="100000"/>
              </a:lnSpc>
              <a:spcBef>
                <a:spcPts val="300"/>
              </a:spcBef>
              <a:spcAft>
                <a:spcPts val="0"/>
              </a:spcAft>
              <a:buClr>
                <a:srgbClr val="A04DA3"/>
              </a:buClr>
              <a:buSzPct val="100000"/>
              <a:buFont typeface="Georgia"/>
              <a:buChar char="•"/>
            </a:pPr>
            <a:endParaRPr sz="2200" dirty="0"/>
          </a:p>
        </p:txBody>
      </p:sp>
      <p:pic>
        <p:nvPicPr>
          <p:cNvPr id="473" name="Shape 473" descr="25_01DragonflyFossil_UP"/>
          <p:cNvPicPr preferRelativeResize="0">
            <a:picLocks noGrp="1"/>
          </p:cNvPicPr>
          <p:nvPr>
            <p:ph type="body" idx="2"/>
          </p:nvPr>
        </p:nvPicPr>
        <p:blipFill rotWithShape="1">
          <a:blip r:embed="rId3">
            <a:alphaModFix/>
          </a:blip>
          <a:srcRect/>
          <a:stretch/>
        </p:blipFill>
        <p:spPr>
          <a:xfrm>
            <a:off x="4648200" y="2336800"/>
            <a:ext cx="4038599" cy="305276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pic>
        <p:nvPicPr>
          <p:cNvPr id="478" name="Shape 478" descr="26_02_HumansFungiTree-L.jpg"/>
          <p:cNvPicPr preferRelativeResize="0"/>
          <p:nvPr/>
        </p:nvPicPr>
        <p:blipFill rotWithShape="1">
          <a:blip r:embed="rId3">
            <a:alphaModFix/>
          </a:blip>
          <a:srcRect/>
          <a:stretch/>
        </p:blipFill>
        <p:spPr>
          <a:xfrm>
            <a:off x="4038600" y="2209800"/>
            <a:ext cx="4827587" cy="4313237"/>
          </a:xfrm>
          <a:prstGeom prst="rect">
            <a:avLst/>
          </a:prstGeom>
          <a:noFill/>
          <a:ln>
            <a:noFill/>
          </a:ln>
        </p:spPr>
      </p:pic>
      <p:sp>
        <p:nvSpPr>
          <p:cNvPr id="479" name="Shape 479"/>
          <p:cNvSpPr txBox="1">
            <a:spLocks noGrp="1"/>
          </p:cNvSpPr>
          <p:nvPr>
            <p:ph type="body" idx="1"/>
          </p:nvPr>
        </p:nvSpPr>
        <p:spPr>
          <a:xfrm>
            <a:off x="304800" y="762000"/>
            <a:ext cx="8686800" cy="2895600"/>
          </a:xfrm>
          <a:prstGeom prst="rect">
            <a:avLst/>
          </a:prstGeom>
          <a:noFill/>
          <a:ln>
            <a:noFill/>
          </a:ln>
        </p:spPr>
        <p:txBody>
          <a:bodyPr lIns="91425" tIns="45700" rIns="91425" bIns="45700" anchor="t" anchorCtr="0">
            <a:noAutofit/>
          </a:bodyPr>
          <a:lstStyle/>
          <a:p>
            <a:pPr marL="395287" marR="0" lvl="0" indent="-293687" algn="l" rtl="0">
              <a:lnSpc>
                <a:spcPct val="100000"/>
              </a:lnSpc>
              <a:spcBef>
                <a:spcPts val="0"/>
              </a:spcBef>
              <a:spcAft>
                <a:spcPts val="0"/>
              </a:spcAft>
              <a:buClr>
                <a:srgbClr val="A04DA3"/>
              </a:buClr>
              <a:buSzPct val="25000"/>
              <a:buFont typeface="Georgia"/>
              <a:buNone/>
            </a:pPr>
            <a:r>
              <a:rPr lang="en-US" sz="2800" b="0" i="0" u="none">
                <a:solidFill>
                  <a:schemeClr val="dk1"/>
                </a:solidFill>
                <a:latin typeface="Georgia"/>
                <a:ea typeface="Georgia"/>
                <a:cs typeface="Georgia"/>
                <a:sym typeface="Georgia"/>
              </a:rPr>
              <a:t>Tools used to determine evolutionary relationships:</a:t>
            </a:r>
          </a:p>
          <a:p>
            <a:pPr marL="1181100" marR="0" lvl="2" indent="-520700" algn="l" rtl="0">
              <a:lnSpc>
                <a:spcPct val="100000"/>
              </a:lnSpc>
              <a:spcBef>
                <a:spcPts val="300"/>
              </a:spcBef>
              <a:spcAft>
                <a:spcPts val="0"/>
              </a:spcAft>
              <a:buClr>
                <a:schemeClr val="accent1"/>
              </a:buClr>
              <a:buSzPct val="100000"/>
              <a:buFont typeface="Trebuchet MS"/>
              <a:buAutoNum type="arabicPeriod"/>
            </a:pPr>
            <a:r>
              <a:rPr lang="en-US" sz="2800" b="0" i="0" u="none" strike="noStrike" cap="none">
                <a:solidFill>
                  <a:schemeClr val="accent1"/>
                </a:solidFill>
                <a:latin typeface="Georgia"/>
                <a:ea typeface="Georgia"/>
                <a:cs typeface="Georgia"/>
                <a:sym typeface="Georgia"/>
              </a:rPr>
              <a:t>Fossils</a:t>
            </a:r>
          </a:p>
          <a:p>
            <a:pPr marL="1181100" marR="0" lvl="2" indent="-520700" algn="l" rtl="0">
              <a:lnSpc>
                <a:spcPct val="100000"/>
              </a:lnSpc>
              <a:spcBef>
                <a:spcPts val="300"/>
              </a:spcBef>
              <a:spcAft>
                <a:spcPts val="0"/>
              </a:spcAft>
              <a:buClr>
                <a:schemeClr val="accent1"/>
              </a:buClr>
              <a:buSzPct val="100000"/>
              <a:buFont typeface="Trebuchet MS"/>
              <a:buAutoNum type="arabicPeriod"/>
            </a:pPr>
            <a:r>
              <a:rPr lang="en-US" sz="2800" b="0" i="0" u="none" strike="noStrike" cap="none">
                <a:solidFill>
                  <a:schemeClr val="accent1"/>
                </a:solidFill>
                <a:latin typeface="Georgia"/>
                <a:ea typeface="Georgia"/>
                <a:cs typeface="Georgia"/>
                <a:sym typeface="Georgia"/>
              </a:rPr>
              <a:t>Morphology (homologous structures)</a:t>
            </a:r>
          </a:p>
          <a:p>
            <a:pPr marL="1181100" marR="0" lvl="2" indent="-520700" algn="l" rtl="0">
              <a:lnSpc>
                <a:spcPct val="100000"/>
              </a:lnSpc>
              <a:spcBef>
                <a:spcPts val="300"/>
              </a:spcBef>
              <a:spcAft>
                <a:spcPts val="0"/>
              </a:spcAft>
              <a:buClr>
                <a:schemeClr val="accent1"/>
              </a:buClr>
              <a:buSzPct val="100000"/>
              <a:buFont typeface="Trebuchet MS"/>
              <a:buAutoNum type="arabicPeriod"/>
            </a:pPr>
            <a:r>
              <a:rPr lang="en-US" sz="2800" b="0" i="0" u="none" strike="noStrike" cap="none">
                <a:solidFill>
                  <a:schemeClr val="accent1"/>
                </a:solidFill>
                <a:latin typeface="Georgia"/>
                <a:ea typeface="Georgia"/>
                <a:cs typeface="Georgia"/>
                <a:sym typeface="Georgia"/>
              </a:rPr>
              <a:t>Molecular evidence (DNA, amino acids)</a:t>
            </a:r>
          </a:p>
          <a:p>
            <a:pPr marL="365125" marR="0" lvl="0" indent="-263525" algn="l" rtl="0">
              <a:spcBef>
                <a:spcPts val="300"/>
              </a:spcBef>
              <a:spcAft>
                <a:spcPts val="0"/>
              </a:spcAft>
              <a:buClr>
                <a:srgbClr val="A04DA3"/>
              </a:buClr>
              <a:buSzPct val="100000"/>
              <a:buFont typeface="Georgia"/>
              <a:buNone/>
            </a:pPr>
            <a:endParaRPr sz="2800" b="0" i="0" u="none" strike="noStrike" cap="none">
              <a:solidFill>
                <a:schemeClr val="accent1"/>
              </a:solidFill>
              <a:latin typeface="Georgia"/>
              <a:ea typeface="Georgia"/>
              <a:cs typeface="Georgia"/>
              <a:sym typeface="Georgia"/>
            </a:endParaRPr>
          </a:p>
        </p:txBody>
      </p:sp>
      <p:sp>
        <p:nvSpPr>
          <p:cNvPr id="480" name="Shape 480"/>
          <p:cNvSpPr txBox="1"/>
          <p:nvPr/>
        </p:nvSpPr>
        <p:spPr>
          <a:xfrm>
            <a:off x="1219200" y="5003800"/>
            <a:ext cx="3505200" cy="1016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000" b="0" i="0" u="none">
                <a:solidFill>
                  <a:schemeClr val="dk1"/>
                </a:solidFill>
                <a:latin typeface="Arial"/>
                <a:ea typeface="Arial"/>
                <a:cs typeface="Arial"/>
                <a:sym typeface="Arial"/>
              </a:rPr>
              <a:t>Animals and fungi are more closely related than either is to plants.</a:t>
            </a:r>
          </a:p>
        </p:txBody>
      </p:sp>
      <p:sp>
        <p:nvSpPr>
          <p:cNvPr id="481" name="Shape 481"/>
          <p:cNvSpPr txBox="1"/>
          <p:nvPr/>
        </p:nvSpPr>
        <p:spPr>
          <a:xfrm>
            <a:off x="1219200" y="4400550"/>
            <a:ext cx="3657600" cy="40004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000" b="0" i="0" u="none">
                <a:solidFill>
                  <a:schemeClr val="dk1"/>
                </a:solidFill>
                <a:latin typeface="Arial"/>
                <a:ea typeface="Arial"/>
                <a:cs typeface="Arial"/>
                <a:sym typeface="Arial"/>
              </a:rPr>
              <a:t>Who is more closely related?</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Shape 486"/>
          <p:cNvSpPr txBox="1">
            <a:spLocks noGrp="1"/>
          </p:cNvSpPr>
          <p:nvPr>
            <p:ph type="title"/>
          </p:nvPr>
        </p:nvSpPr>
        <p:spPr>
          <a:xfrm>
            <a:off x="368300" y="563050"/>
            <a:ext cx="8534400" cy="5031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Trebuchet MS"/>
              <a:buNone/>
            </a:pPr>
            <a:r>
              <a:rPr lang="en-US" sz="3600" b="0" i="1" u="none" strike="noStrike" cap="none">
                <a:solidFill>
                  <a:schemeClr val="dk2"/>
                </a:solidFill>
                <a:latin typeface="Trebuchet MS"/>
                <a:ea typeface="Trebuchet MS"/>
                <a:cs typeface="Trebuchet MS"/>
                <a:sym typeface="Trebuchet MS"/>
              </a:rPr>
              <a:t>Sorting Homology from Analogy</a:t>
            </a:r>
          </a:p>
        </p:txBody>
      </p:sp>
      <p:sp>
        <p:nvSpPr>
          <p:cNvPr id="487" name="Shape 487"/>
          <p:cNvSpPr txBox="1">
            <a:spLocks noGrp="1"/>
          </p:cNvSpPr>
          <p:nvPr>
            <p:ph type="body" idx="1"/>
          </p:nvPr>
        </p:nvSpPr>
        <p:spPr>
          <a:xfrm>
            <a:off x="304800" y="1219200"/>
            <a:ext cx="8534399" cy="2868611"/>
          </a:xfrm>
          <a:prstGeom prst="rect">
            <a:avLst/>
          </a:prstGeom>
          <a:noFill/>
          <a:ln>
            <a:noFill/>
          </a:ln>
        </p:spPr>
        <p:txBody>
          <a:bodyPr lIns="91425" tIns="45700" rIns="91425" bIns="45700" anchor="t" anchorCtr="0">
            <a:noAutofit/>
          </a:bodyPr>
          <a:lstStyle/>
          <a:p>
            <a:pPr marL="365125" marR="0" lvl="0" indent="-263525" algn="l" rtl="0">
              <a:lnSpc>
                <a:spcPct val="80000"/>
              </a:lnSpc>
              <a:spcBef>
                <a:spcPts val="0"/>
              </a:spcBef>
              <a:spcAft>
                <a:spcPts val="0"/>
              </a:spcAft>
              <a:buClr>
                <a:srgbClr val="A04DA3"/>
              </a:buClr>
              <a:buSzPct val="100000"/>
              <a:buFont typeface="Georgia"/>
              <a:buChar char="•"/>
            </a:pPr>
            <a:r>
              <a:rPr lang="en-US" sz="2600" dirty="0" smtClean="0"/>
              <a:t>When determining </a:t>
            </a:r>
            <a:r>
              <a:rPr lang="en-US" sz="2600" b="0" i="0" u="none" dirty="0" smtClean="0">
                <a:solidFill>
                  <a:schemeClr val="dk1"/>
                </a:solidFill>
                <a:latin typeface="Georgia"/>
                <a:ea typeface="Georgia"/>
                <a:cs typeface="Georgia"/>
                <a:sym typeface="Georgia"/>
              </a:rPr>
              <a:t>phylogeny</a:t>
            </a:r>
            <a:r>
              <a:rPr lang="en-US" sz="2600" b="0" i="0" u="none" dirty="0">
                <a:solidFill>
                  <a:schemeClr val="dk1"/>
                </a:solidFill>
                <a:latin typeface="Georgia"/>
                <a:ea typeface="Georgia"/>
                <a:cs typeface="Georgia"/>
                <a:sym typeface="Georgia"/>
              </a:rPr>
              <a:t>, scientists need to  distinguish whether a similarity is the result of homology or analogy</a:t>
            </a:r>
          </a:p>
          <a:p>
            <a:pPr marL="365125" marR="0" lvl="0" indent="-263525" algn="l" rtl="0">
              <a:lnSpc>
                <a:spcPct val="80000"/>
              </a:lnSpc>
              <a:spcBef>
                <a:spcPts val="300"/>
              </a:spcBef>
              <a:spcAft>
                <a:spcPts val="0"/>
              </a:spcAft>
              <a:buClr>
                <a:srgbClr val="A04DA3"/>
              </a:buClr>
              <a:buSzPct val="100000"/>
              <a:buFont typeface="Georgia"/>
              <a:buChar char="•"/>
            </a:pPr>
            <a:r>
              <a:rPr lang="en-US" sz="2600" b="0" i="0" u="sng" dirty="0">
                <a:solidFill>
                  <a:srgbClr val="FF0000"/>
                </a:solidFill>
                <a:latin typeface="Georgia"/>
                <a:ea typeface="Georgia"/>
                <a:cs typeface="Georgia"/>
                <a:sym typeface="Georgia"/>
              </a:rPr>
              <a:t>Homology</a:t>
            </a:r>
            <a:r>
              <a:rPr lang="en-US" sz="2600" b="0" i="0" u="none" dirty="0">
                <a:solidFill>
                  <a:srgbClr val="FF0000"/>
                </a:solidFill>
                <a:latin typeface="Georgia"/>
                <a:ea typeface="Georgia"/>
                <a:cs typeface="Georgia"/>
                <a:sym typeface="Georgia"/>
              </a:rPr>
              <a:t> is similarity due to shared ancestry</a:t>
            </a:r>
          </a:p>
          <a:p>
            <a:pPr marL="365125" marR="0" lvl="0" indent="-263525" algn="l" rtl="0">
              <a:lnSpc>
                <a:spcPct val="80000"/>
              </a:lnSpc>
              <a:spcBef>
                <a:spcPts val="300"/>
              </a:spcBef>
              <a:spcAft>
                <a:spcPts val="0"/>
              </a:spcAft>
              <a:buClr>
                <a:srgbClr val="A04DA3"/>
              </a:buClr>
              <a:buSzPct val="100000"/>
              <a:buFont typeface="Georgia"/>
              <a:buChar char="•"/>
            </a:pPr>
            <a:r>
              <a:rPr lang="en-US" sz="2600" b="0" i="0" u="sng" dirty="0">
                <a:solidFill>
                  <a:srgbClr val="FF0000"/>
                </a:solidFill>
                <a:latin typeface="Georgia"/>
                <a:ea typeface="Georgia"/>
                <a:cs typeface="Georgia"/>
                <a:sym typeface="Georgia"/>
              </a:rPr>
              <a:t>Analogy </a:t>
            </a:r>
            <a:r>
              <a:rPr lang="en-US" sz="2600" b="0" i="0" u="none" dirty="0">
                <a:solidFill>
                  <a:srgbClr val="FF0000"/>
                </a:solidFill>
                <a:latin typeface="Georgia"/>
                <a:ea typeface="Georgia"/>
                <a:cs typeface="Georgia"/>
                <a:sym typeface="Georgia"/>
              </a:rPr>
              <a:t>is similarity due to </a:t>
            </a:r>
            <a:r>
              <a:rPr lang="en-US" sz="2600" b="1" i="0" u="sng" dirty="0">
                <a:solidFill>
                  <a:srgbClr val="FF0000"/>
                </a:solidFill>
              </a:rPr>
              <a:t>convergent evolution</a:t>
            </a:r>
            <a:r>
              <a:rPr lang="en-US" sz="2600" b="0" i="0" u="none" dirty="0">
                <a:solidFill>
                  <a:srgbClr val="FF0000"/>
                </a:solidFill>
                <a:latin typeface="Georgia"/>
                <a:ea typeface="Georgia"/>
                <a:cs typeface="Georgia"/>
                <a:sym typeface="Georgia"/>
              </a:rPr>
              <a:t> </a:t>
            </a:r>
            <a:r>
              <a:rPr lang="en-US" sz="1800" b="0" i="0" u="none" dirty="0">
                <a:solidFill>
                  <a:srgbClr val="FF0000"/>
                </a:solidFill>
                <a:latin typeface="Georgia"/>
                <a:ea typeface="Georgia"/>
                <a:cs typeface="Georgia"/>
                <a:sym typeface="Georgia"/>
              </a:rPr>
              <a:t>(</a:t>
            </a:r>
            <a:r>
              <a:rPr lang="en-US" sz="1800" dirty="0"/>
              <a:t>Convergent evolution occurs when similar environmental pressures and natural selection produce similar (analogous) adaptations in organisms from different evolutionary lineages</a:t>
            </a:r>
            <a:r>
              <a:rPr lang="en-US" sz="1800" b="0" i="0" u="none" dirty="0">
                <a:solidFill>
                  <a:srgbClr val="FF0000"/>
                </a:solidFill>
                <a:latin typeface="Georgia"/>
                <a:ea typeface="Georgia"/>
                <a:cs typeface="Georgia"/>
                <a:sym typeface="Georgia"/>
              </a:rPr>
              <a:t>)</a:t>
            </a:r>
          </a:p>
          <a:p>
            <a:pPr marL="657225" marR="0" lvl="1" indent="-212725" algn="l" rtl="0">
              <a:lnSpc>
                <a:spcPct val="80000"/>
              </a:lnSpc>
              <a:spcBef>
                <a:spcPts val="300"/>
              </a:spcBef>
              <a:spcAft>
                <a:spcPts val="0"/>
              </a:spcAft>
              <a:buClr>
                <a:schemeClr val="accent2"/>
              </a:buClr>
              <a:buSzPct val="100000"/>
              <a:buFont typeface="Georgia"/>
              <a:buChar char="▫"/>
            </a:pPr>
            <a:r>
              <a:rPr lang="en-US" sz="1800" b="0" i="0" u="none" strike="noStrike" cap="none" dirty="0">
                <a:solidFill>
                  <a:srgbClr val="FF0000"/>
                </a:solidFill>
                <a:latin typeface="Georgia"/>
                <a:ea typeface="Georgia"/>
                <a:cs typeface="Georgia"/>
                <a:sym typeface="Georgia"/>
              </a:rPr>
              <a:t>Ex – opossums have opposable thumbs like primates, even though they aren’t related</a:t>
            </a:r>
          </a:p>
        </p:txBody>
      </p:sp>
      <p:sp>
        <p:nvSpPr>
          <p:cNvPr id="488" name="Shape 488" descr="data:image/jpeg;base64,/9j/4AAQSkZJRgABAQAAAQABAAD/2wCEAAkGBxMQEhUTEhQVFhMVFxoYFxYSGRYYGBocGhIZFhgWGBkYHCkgGBwlHBoWJTEhJikrLi4uHx81ODQsNygtOisBCgoKDg0OGxAQGi0kICU0LCwsLCwsLCwsLCw0LywsLCwsLCwsLCwsLCwtLCwsLCwsLCwsLCwsLCwsLSwsLCwsLP/AABEIAKsBJgMBEQACEQEDEQH/xAAcAAEAAQUBAQAAAAAAAAAAAAAABQIDBAYHAQj/xABMEAACAQIDAwcCEA0EAwEAAAABAgADEQQSIQUxUQYTIkFhcZEygQcUFRYjNDZCVFVzlKGxwdMIJDNSYnJ0goOys7TDktHw8TVD4XX/xAAbAQEAAwEBAQEAAAAAAAAAAAAAAQIDBAUHBv/EADsRAQABAgIFBwoGAgMBAAAAAAABAhEDIQQSMTJRE0FhcYGSsQUUIjM0k7Ph4vBCc4KRocEjckOi0Rb/2gAMAwEAAhEDEQA/AO4wLSYhWZkB6S2uO8XBk2m10X5lrH4rmgptcM4U9gsSW81pNNOsiqbMqVWICAgICAgIGFicUy1qSC2Vw9+Oi3FpeKYmmZVmc4hb5z8ay3/9W79/fbx1k29C/Si/pMjE4rIyLa+c27tN/jaVim8TK0zZkyqSAgICAgICAgICAgICAgICBHbMxjVHqAkEKdLdXTdbeCg+czSumIiFKarzLzbtQhBYkXJ1F+pGYbv0gJOFF5K5yZ9GpmUMOsA679RfWZzFpXhax2J5tbgZiTYDt3/UDJpp1pVqm0LtGpmUNxAPHeLyJi02WhXIGBtPENTNNh5OazC17jKf/p800opibwrVNrMTF18tdai6qUQk6WylyCd99BY9e6XppvRaVJm1V1zb6khbfmvob28i19Ou1/EyMFOIc/8AjQ13qFIvruZwbdY6r94kW/xl/TS0yaEBAQEBAQIzGe2KJ7D9KsB9v0TWnclSd6DMPTX8Pd598f8AH2n4zai3q0ewk+DJ/wA/6ijdkq2wk5kuQEBAQEBAwqGMLVnp6WUC1t+4E38fol5ptTEqxV6VlD4kjEhLnKU3dV7k38AZOr6F0X9KzLxNbIjMdbC9uPASlMXmy0zaLmGrZ0VrWzAG3DsiYtNiJvC7ISQEBAQECI2PVHOMo35fDLUcZTwOo8DNsSMolnROcru2nACDW5LeSCT+TYbhr1iRhRnJiMzCNemhHWoOndM6spleNjE2xYhFIB1LWO6yqb3v2kf8E0wtt1a9jKwC2pIOCL/KJSrbK1OxddwN5A75WyUPWxArUCXXpIQxUA6DNvt74Zb384m8Rq15MpnWpzWaiM1JcugUvS6XvQ1su790ecS0Wir+UTnSu4+qagQg29jqFrgHXoqQfOG8JWiLTKa5vZStRRWA1zZ03g3/ACIG+1uv65NvQ++J+JOznakBAQEBAQIzHLfEUePSseFlJPjoJrTuSpVvQ9C/jX7l/qEf8Z+NTjxevTtvFvpJJvx0UxRuSirehVjWJr0FHVmc/wCgqD3asPOJFO5MpnehJTNcgICAgIEVhn/Gagtvvr1aLT3eM1q3IZxvSO/40NNLBb6W8hm7+GsW/wAZ+Nk7XYCkQdxIXXdqwF+2Vw95avYq2XbmUtuyiRXvSU7IXqNZXvlN7Eqe8bxImJjamJuuSEkBAQECK2XbOf1Wy93Om58Mk2xNjOjau7VHkW39IeKH7QJGHzprZWDYGmhG7KLeEzq2ytGxHbVKs3khsinRgCMzEZR36eBHGa4eUM685SeHp5FVb3ygC567C15lM3m7SItCFxdE4mqbeSo0I799+03H7om1M6lLOY1pe8yEd1JOVui2pNkYHIRfdZrjxJk3vTElrTZjtjLWGhzFWZRp0gAtrnTfkNt/RMtq53VvzBqNaoQosFa4JsRdje1gb3IJ6tLcdJtCGbTF3HbV/lQr9aGZzur/AIkxMGpAQEBAQLSYhWZkB6S7x1i4B+0SbTa6LxsR+03y1qZserUbls4DFuwg2mlGdMqVb0Bf8a13bsw45LhD27zfui3+M/GppVM+JNrmxJvY2stPJodxszN9MmYtQRnUqwt3xLt71Vy7u0Df3q+ndIqyoiCM6plKzJoQEBAQECKoVAMS2oucwt1+RSN7cOifomsx6H30s4n03lSsPTQFxfRbdf5N2uBw3fTJiP8AGTPprm161gAN4Bc9yjQeckeBkYUc5XK9WqChR03qth2n7ddfGViNapafRhRsSjlorrfNdrnrvuPbpaTiTeoojJnzNYgIFjFYtKVs5IB67EjQX1tu0v4GWppmrYiZiNq/KpQWGBQq17gMUCkDc1TJa++408DOirOGMZSy9pKWqIAStlY3Fr6lRbUEf8HbK4eyVq9r3CVslE9fN3UfpW0F+2+hPEGVqi9fWmmbUsSnTbOqllOZ87WBuLHPx3XAFz2TSZiKVIzlJbRrZUsDZm0Xj2nzC5mVEXlpVNoWNi4UIpYXs9soJJsvvRqe0nz26pOJVebIoi0Le2aAYZrnTouVO4EG2a3UCQe48LycKbZIri+aPxrBkqWGoyVCo3q2a5HmZb9t5rTeLKVHOANUJ3c4gtxsc1u2+njExkjnZezsOBUUgdMXNQ9V2F/9Vzp2X460xJ9Gy9EZpqYNSAgICAgReMumJpuLZXGRvHo+e5GvfNac6JhScqol5tgdJb7ipB/1ofqzScPZKK+Z4fy5vu5zMfNQX7fsj8H3xPxLWz3yqXIuVVVUbtXsx8SV17JNcXmyKcouyth0yKZZt7Mb946JPnYMfPKYs52Wo2JGZrkBAQMPH4tqRU5b0yQGIvcXNtwG6XppirrVqmzKp1AwDKQQRcEbjKTFlkVWX2YjrNRDfrtkH1lWXzzaNxlO8VFvUI6zWXX9VEf6haTG72E7yh6Aq1TcAkuTci5C07AgfvaecxfVpLXqVY6rz1RaS3ygnXqNrq9j2Akd5HCRTGrTrJqnWmyXVQBYaAcJi0ewEBAxdpYc1KTKLXI0zbrjUbpaiq1V1aovFlvY+IL0+kbkddrXBAZTbuI8DLYlNpRRN4YtQZHI4VVYdztYnxL+EvGdKs5VMjHflE/Ue/8AqS32yuHslNe1av7BSXrfKf8AIfqt55Mb8k7sLuDcKKtQ7gbeZV/3LSK85iE05Rdhmk1V1zFrn8oB5KoRfLwGoUcTr5r3imMlM6pTk52yG2jQKO7A5VqrYki63tls3DS1jfffsm1ExMRE8zKq8TdGhXq6kP0kKkJ0VFm6JzNYt743HZNsoZ7SnTZfZWb32qNl6TKObJBA377Dr046LxsOlsez6RWmoIsbXI7Tqb9s5a5vLopi0MiVSQEBAQEDC2vh89M2vmXpC3gdOvQm3baXw6rSrXF4YGIqmrSUXu4LKSOv2FiG84ynzzSmNWqVJm9K3Ur5jmX/ANpZVI6roqk+YKx80tFOVuCJnN4CXY010HOb+3mlU27lDHvKxOWcojPJP00CgAAADQATmmbt1UBAQEC3XorUUqwurCxEmJmJvCJi+SJw1d8OebZSU1a4tcC/lKB5XEra4JO/SbTEVxeGcTNOUq9oVBnDggjKrXGostW99OwmRRGUwmqc7rdSuFqZzu51rDiRSNMKO0kGTFN6bIv6V1K1ubNrjnObPddmBZzwUEEyZpv1IibM3ZeGsA5ve1lB6l039psCfCZ4lV8l6KbZpCZrkBAQECFxFA0amZL6+QNMp62pnh1ka2Hm13pmKqbSymNWbwqxDiqzFTvprY8CGqWuOog9UUxaM0VTecha/OszDTohLcG1LDzEgeaTFOrFiZupwjFwrNplUKo4WsGJ7SR4AdsWsXus0arMi6dEuSqnQuxcspPBRv8ANeTMRE3REzMWTWFoCmtr3O8niTvP/OyYVVXm7aItC9KpW69EOpVtQwIPnkxNpuiYuwalB0/TXssGHm3Ed1vPNYridqk0zCKem3snQsSxALEG2a2iqDoSx+07preMmdpbMs5HQ9gICAgICAga3j6bUqlwQtrlL3s+Zj0dNxUFtBc2M6qJiqGFUWljUajKEtUpkK7k3BH519xvrfd3b5ec+ZVJ8nznJYixUW785zs2uovpodR55jjZZNMNNTBqQEBAQEC1iMOtQWYbtxGhB4g9UmKpjYiYiWvXZGJ6A15tgxsCeld/0b6G1tfCdWUww2KaKOqUwCjWqEagjyS+t7m97Huv1yZteUZrmFqCrVKmxznVl6SZVF+bDW1O+47TK1ejTdanOWyTlbkBAQEBAsY6kXpsBvtdf1hqv0gS1M2m6KovCAdgpzB8tRmAcW3C1rGmTvGmp+qdMZ9TBXgqKlqmWox6Qa4a+pUXuu7eDpaKpnK8ELIOWmFNRiX1sFDE5jf3oBAOvX179JPPsRzJLZDF3YuuVkAAXQgZhe9x76wGnUD13mOLlFoaYaXmLUgICBEnDVL5cp/KZs9xltzmbXW97aWt/vNtamzLVm6WmLUgICAgICAgW61FXFmAI7frHAyYmY2ImLoypsMXYq1sxDXZczAi1srXG6w337bzWMaedTk0hhMKtJcqjruTxJ3k2mdVU1TeV4iI2L8qkgICAgICBiYvALUIbc4FgwsdOBB0Il6a5pyVmmJQ52Q4zAre5JXmmOUaWIKlltfW+/fa825WGWpKR2Zs/Ic7ABiCAoJKrc3a1za5Nt3/AHnXXfKGlNNs0lMlyAgICAgIGPXwauc2obdmUkHz9R84MtFcwrNMSi8RstuczsFqAC2lgx1NiQdNLkb9b7ptGLFrbGc0Spp7Oa5CoFRiCc4HRsthlyvfzadesTiQRRKXwWFWkuVeNyTvJO8mY1VTVN5axFoX5VJA8MDn+wOV2MOGTEYhKeSqlHmiwNINUcOairlL9AKEIZgu8zorw6YqtHSi6QwnLc1DSIodBxhyxz9IHEI5UKuWzWKG+o3ys4Vufj/BdiYXlxUYs5FEKyUDSp5ybNVNU5ajqnReyC6nQcZM4UeJdt2w9o+msPSrhcvOor5b3tmF7X65lVGrMwlnSoQEBA1vHbYcY3mDWp0EWnTdecW5rF6hVlUlhusBpc3YTSKfRuhEbP5X1mRFqKM7GiwdCOktTHHDkMpWykW6r6dYMvOHHN95XLsg8tagbWguTNTFxUObK+O9J3y5LXDWNr7r63kclHH7tcu8Xl15V0pjflPOM1mGKGHC1QtP2MsSCu8b72tHJffZcuqoctmdUcUFsQhf2TUZsY2FOSy2bVb6kaSJws7X+7XLqDy5bp5aVJgK4oIyVrqTldi73UFFGTKDbVjYcZPJf+l2Ts/le9atTpcwFDCnnzVaeZTUpGoCoBtUUGy3Um+vCROHaL3LtsmSSAgIAwOd7K5dYg0qNWtSAVsKlVtVAYviadIupBJVAHJswvpOirCi8xE86LpGty4Ni1OirBTiSSalgUw+KWhmUhDctmDDq7ZXkuM8P5i5cxXLc0wM1JM4qVEdBUbdTrLSLISlm8oaGxkRhF0hsjlK1fEcyaQVWGIyMHJP4tiEotmXKLXzgixPXIqw7Rfq/ku2OZpICAgICBonrydK7iod1TEKMPTpgtloUXqDMxfMrMFDA5SpBA36zfkrxl0IukcFyserUp0lpU2d6mTMlUmnb0tz9w+S5IGhFt8pNFsy6LHKquTSsws7YUHMq3tV2g1CpuA94NOEvGHHj4F07yY5S+nXqLlUBFR1ZGLBlcsBoyqVPROhHXKV0ao2GZpICBQaYtawtwsLabtIEFW5UYVMauAIb0wwDABOjYLcdLuMpykXt98XVGh4k4fKc1pnsiYpn+ZTnML+avHcON/rl7uVWotoN0D2AgICBS1MEgkAkbiRu7uEDzm14DwHG/1wHNjgPAcb/XA1rF7ewOBxFHAFStTEG6KqXUl6h8pj+kTvlasWIm09H85Q6cPRMSuiK6dnpf8AWIqn+JybLza8B4Djf65ZzPOYSxGVbHeLDXv4xce8ytwcouNAbC4HAcIFcBAQEBAo5pbWsLWtaw3cO6BBcqeVGF2bzXpgEc8xVMiZtbre/DVhKV4kU7emf2dOj6JiY8Xo4009tV7eCcFNWsco4i4HXvl7ueYtNlQQDqH/AHvhCqAgICAgIFHNi+awzbr2F+68CG5S8oMNsyktWuCqFwo5tb9JuwbpWquI2tsLR68WJmnmt/MxHjKUwdRKtNKiDouqutxY2IzDTq3yaataLwri4c4VdVFW2JmJ7F5KYXcAO4W7ZLNVAQEBA5FtT3VUfk/8QnLPrO2PCXv4fsX6K/iUuuzqeAQEBAQEBAQEDj/oh+6LZf8AD/uJy4m/3fGXvaF7NHVj/DpdgnU8EgICAgICAgIHIvwgd2A+Vb+alOXSNvZV/T3vI27P5mD41OtUPJXuH1TpjY8OvelXJVICAgICAgIHMvR/9oU/2hPtmGNtp7fCXqeTd3E6qfiUN85N+1MN8hS/pLL4Xq6eqHNp/tWL/tV4ykZo5CAgICByLanuqo/J/wCITln1nbHhL38P2L9FfxKXXZ1PAICAgICAgICBx/0Q/dFsv+H/AHE5cTf7vjL3tC9mjqx/h0uwTqeCQEBAQEBAQEDkX4QO7AfKt/NSnLpG3sq/p73kbdn8zB8anWqHkr3D6p0xseHXvSrkqkBAQEBAQEDmXo/+0Kf7Qn2zDG209vhL1PJu7idVPxKG+cm/amG+Qpf0ll8L1dPVDm0/2rF/2q8ZSM0chAQEBA5FtT3VUfk/8QnLPrO2PCXv4fsX6K/iUuuzqeAQEBAQEBAQEDj/AKIfui2X/D/uJy4m/wB3xl72hezR1Y/w6XYJ1PBICAgICAgICByL8IHdgPlW/mpTl0jb2Vf097yNuz+Zg+NTrVDyV7h9U6Y2PDr3pVyVSAgICAgICBzL0f8A2hT/AGhPtmGNtp7fCXqeTd3E6qfiUN85N+1MN8hS/pLL4Xq6eqHNp/tWL/tV4ykZo5CAgICByLanuqo/J/4hOWfWdseEvfw/Yv0V/EpddnU8AgICAgICAgIHH/RD90Wy/wCH/cTlxN/u+Mve0L2aOrH+HS7BOp4JAQEBAQEBAQORfhA7sB8q381Kcukbeyr+nveRt2fzMHxqdaoeSvcPqnTGx4de9KuSqQEBAQEBAQOZej/7Qp/tCfbMMbbT2+EvU8m7uJ1U/Eob5yb9qYb5Cl/SWXwvV09UObT/AGrF/wBqvGUjNHIQEBAQORbU91VH5P8AxCcs+s7Y8Je/h+xfor+JS67Op4BAQEBAQEBAQOP+iH7otl/w/wC4nLib/d8Ze9oXs0dWP8Ol2CdTwSAgICAgICAgci/CB3YD5Vv5qU5dI29lX9Pe8jbs/mYPjU61Q8le4fVOmNjw696VclUgICAgICAgcy9H/wBoU/2hPtmGNtp7fCXqeTd3E6qfiUN85N+1MN8hS/pLL4Xq6eqHNp/tWL/tV4ykZo5CAgICByLanuqo/J/4hOWfWdseEvfw/Yv0V/EpddnU8AgICAgICAgIHH/RD90Wy/4f9xOXE3+74y97QvZo6sf4dLsE6ngkBAQEBAQEBA5F+EDuwHyrfzUpy6Rt7Kv6e95G3Z/MwfGp1qh5K9w+qdMbHh170q5KpAQEBAQEBA5l6P8A7Qp/tCfbMMbbT2+EvU8m7uJ1U/Eob5yb9qYb5Cl/SWXwvV09UObT/asX/arxlIzRyEBAQEDkW1PdVR+T/wAQnLPrO2PCXv4fsX6K/iUuuzqeAQEBAQEBAQEDknoo7Gxz7TwuLwdA1eYpg397mFQsAfonLixOtOU83NfZMvd0GuiMCm9VOU4kTE1as2qppjLKeEvPXNyj+Ap4NGvidPd+a3m2h8Kfe/QeublH8BTwaNfE6e78zzbQ+FPvfoPXNyj+Ap4NGvidPd+Z5tofCn3v0Hrm5R/AU8GjXxOnu/M820PhT736D1zco/gKeDRr4nT3fmebaHwp979B65uUfwFPBo18Tp7vzPNtD4U+9+g9c3KP4Cng0a+J0935nm2h8Kfe/QeublH8BTwaNfE6e78zzbQ+FPvfoPXNyj+Ap4NGvidPd+Z5tofCn3v0NM9Ejam1K4w3p/DLSy1PYrXXMSyZhqOxdeq8pVN9+Z2TzfvzunBpjDiPN6aZ9PDv6d87zqxuxa+ebck5S8o7C2BS1uDS2vidPd+bnnRtEvnFPvfoe+ublH8BTwaTr4nT3fmjzbQ+FPvfoPXNyj+Ap4NGvidPd+Z5tofCn3v0Hrm5R/AU8GjXxOnu/M820PhT736D1zco/gKeDRr4nT3fmebaHwp979B65uUfwFPBo18Tp7vzPNtD4U+9+g9c3KP4Cng0a+J0935nm2h8Kfe/QeublH8BTwaNfE6e78zzbQ+FPvfoPXNyj+Ap4NGvidPd+Z5tofCn3v0ITlYu3dp0Vo18EAodXBQEG4P06XlZmqdt/wBui3Fph0YGHExhzRF7XnlL5RVFWzVjg7RsGkyYagrAhlo0wQd4IpgEHzzpw4tRETwh4um1RXpOJVTN4mqqY/eWfLuYgICBYx1fm6bva+RGa3HKpNvokVTaJlpg4fKYlNHGYj93z3U5QVmxgxpKmuDcHKLAbslvzbace288Tl69bWu+oR5K0WMDkIpyta/Pnnt68+F+Z9CYHEc5TpuRYuitbhdQbfTPbpm8RL5fjYfJ4lVF72mY/ZWKy5itxmABI7CSAfoMlmJWViwBF1Nj2GwNvAiBWWAgYa7WoFEqCopSocqMDoxN7BeO47pOrOwX3xKBlQsMzAlRfUhbZiO648YsLoMgewEBAQEBAQEBAQEBA4P6JO13xeLenUA5vD1GWmpA0IYAvfiSoPdaePpONVVXMcLw+keRfJuBhaLRXa81atUzPHbFuFr/ALurcg9rvi8GlSrbOCUJGgOU2Bt3W8956OjYk14cTL8Z5a0SjRdLqw8PZlPVdPPWVSoJsWNh2mxNvAGbvKDXXMFuMxBIHYCAT9IgV3gWaOLR2dFYFqZAcD3pIuAeBtJtIvXkBmEAWHGBjPtGkA7GooFNsjm/ksctlPA9JfESbSMkGQPYCAgICB4RA5xX5JYQbXpURS9ifD1K5S5y50r01At+bZj0d3mnN5pha17f+Pc/+h07kuT1o4Xt6X7/AN2u2Dbuz6LYlalSutMqimzDVVQVWurkgU1Iz5vzgnVadtMza0Q8OUdjOTSOgTDVKTvQWirU3stMlKdQ56gAObMK4fdvCG+ktFdtvP8Af9Isv+slWpZKle5K2BKg5W9LUaIdLnepo5gd92Mjlc7xBZnbS2PTxOLD88MyJTzU7BiAGqMpRr9APmIfQ5lVRpaRFUxTawtLsSgtPBYXnVz4ZV5s5FJYig9PPY3ANwz9eqydeZmauIw8NyOTIU58GxqKegVW7rSDAKHBAul7A26RkzidBZnbK5LDD10qmtnZUC2K5TpTKkKEYKqHflKnW5veVqrvFrFmyioOI13azNKz6dp5zTzrnVQxW+oDEqpPeVbwk2naL4YXtcX4SB7AQEBAQEBAQEDnvolbAoFsNWyWqVsZh6FQgkZkqVAjEj863XOfE0bDrm8vX0Py3pei4fJ0TExzXi9upP7Z5P0DQo4dXSiisQisAysTScEZSwzPYswN73F9Z04URhxamMnm4+NiY+JOJiTeZ52HU5M0sRRLUq5POF3FVSA7B8I9BVNTfpnz3sdeqaRXMTnH3djZZ2fyQJS1Z6aEsSaVAexAGvh6gUA20PMWtb3588zicPvaWZdXYFKthKdKnWHN0XqMDkzIQRVQo1O4uEznLroyKeq0iK5iq9hk4Tk/TFCvTSofxnpF7DPrSRAW62vlub2vmPGVmubx0COXkgedpnnUyUyH6KWYN6aavkpDN7CnveslbiW5QsxMByNDYcK1emGPRbLT6F0pPRZgGYFqoOYirxUaaSZxM9hZkbS5JJlrF8UqU3Id86KbDLUF2dmzXu6m4YC6jSxIKMTZkWXm5GoXqOawu9iSEAbfQPTbN0l9hFhpYsx1kcplaxZKcndgjCNVYPn50g3Oa+jO12JcqzdO2YBb2F76WrVXrWSm5QICAgICBqeK/wDOUP2Cv/c0YGwbW2cuJo1aTaCrTamWABIDKVuL9YuZNNVpuNexPIenUFS9TK1VGQtTRVsGwi4ay6my9HNa++aRizFvvnuiy7U5Go5zVKmdsxfVFtc4pa7WBJsDlKdxMiMS2wstDkMgKnnNFTJ5AvYJVQAMCCq2qm6jfYaiTyslk3sHZIwtJaebPlJIYqFtckgC2tgDa5JPEmUqqvN0o3GckUq1DUaob5mcDKDlLVaNS4vuI5m1+DGWjEtFkWebS5MNXxRrmoEUKmTKoNTMqVkOrCwX2QG2ua2um9FdqbDGo8haagA1SSrFh0R0WNWjUJW5JGtK2/37SeVkst1uQStzg54gVBZrU1uRmrNdje7Per5Vx5K9VwZjF6CyX2PyeGHrPWFQnOoUrbrAUZixJN7KNBYdhlKq7xZKblAgICAgICAgIGo+iP5GB/8A0sH/AFxAnNsbJGJNEkgGjVFQZlDA9BkIsexrg9RAlqarXEF6xVFPJTrFNACQi6/iz0GYi46RD3vxA3y/K5osu1+RNJ2Zy/SYk3yrcXNEgg79Oa0/WMRiyWZWyuS60DXIe/PJk0ULb2Sq+Y2PSe9Ui/BVEia72LPNk8lkw9ZawcllUqbqASDRo07E77Dmb24sYqxLxYswdn8i7FmrOpLVjUyqgylRiatZVcnyzaoBc7gLC8mcTgWXxyKpFgzPns5ezqp34qtiCuvUeeK9yiOVksxTyCUqVauzewcyCyLcDmqaAnWzdKnm1F7k62AtPK9BZdxHIhHNVuc1q2J0fQhkawC1QMoKCwtpuuRoYjFLNl2dhuZpU6eYtzaKmYhQTlUC5CgAXtuAtM5m83SyJAQEBAQEDUeUWBxi4+li8LRp1guHqUWWpV5rV6qPcHI1/I4dcCr1U2v8X4b52fuYD1U2v8X4b52fuYD1U2v8X4b52fuYD1U2v8X4b52fuYD1U2v8X4b52fuYD1U2v8X4b52fuYD1U2v8X4b52fuYD1U2v8X4b52fuYD1U2v8X4b52fuYEfjOVm0qWIoYZtn0OcxAqGnbFG3sSqz3PM6aMLQJD1U2v8X4b52fuYD1U2v8X4b52fuYD1U2v8X4b52fuYD1U2v8X4b52fuYD1U2v8X4b52fuYD1U2v8X4b52fuYD1U2v8X4b52fuYD1U2v8X4b52fuYD1U2v8X4b52fuYEdtfD7UxrYZauEoUqdLF0K7OuJNQ5aVUMwC80Lm1+uBvsBAQEBAQEBAQEBAQEBAQEBAQEBAQEBAQEBA03lL/5jZP6mO/o0oG5QEBAQEBAQEBAQEBAQEBAQEBAQEBAQEBA//9k="/>
          <p:cNvSpPr txBox="1"/>
          <p:nvPr/>
        </p:nvSpPr>
        <p:spPr>
          <a:xfrm>
            <a:off x="304800" y="-927612"/>
            <a:ext cx="4619700" cy="26955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489" name="Shape 489" descr="http://evolution.berkeley.edu/evolibrary/images/pandathumb3.gif"/>
          <p:cNvPicPr preferRelativeResize="0"/>
          <p:nvPr/>
        </p:nvPicPr>
        <p:blipFill rotWithShape="1">
          <a:blip r:embed="rId3">
            <a:alphaModFix/>
          </a:blip>
          <a:srcRect/>
          <a:stretch/>
        </p:blipFill>
        <p:spPr>
          <a:xfrm>
            <a:off x="2942175" y="4609325"/>
            <a:ext cx="3703200" cy="2160900"/>
          </a:xfrm>
          <a:prstGeom prst="rect">
            <a:avLst/>
          </a:prstGeom>
          <a:noFill/>
          <a:ln>
            <a:noFill/>
          </a:ln>
        </p:spPr>
      </p:pic>
      <p:pic>
        <p:nvPicPr>
          <p:cNvPr id="490" name="Shape 490" descr="http://pubpages.unh.edu/%7Ejel/evnotes2.gif"/>
          <p:cNvPicPr preferRelativeResize="0">
            <a:picLocks noGrp="1"/>
          </p:cNvPicPr>
          <p:nvPr>
            <p:ph type="body" idx="4294967295"/>
          </p:nvPr>
        </p:nvPicPr>
        <p:blipFill rotWithShape="1">
          <a:blip r:embed="rId4">
            <a:alphaModFix/>
          </a:blip>
          <a:srcRect/>
          <a:stretch/>
        </p:blipFill>
        <p:spPr>
          <a:xfrm>
            <a:off x="7103900" y="4560575"/>
            <a:ext cx="1798800" cy="22584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Shape 495"/>
          <p:cNvSpPr txBox="1">
            <a:spLocks noGrp="1"/>
          </p:cNvSpPr>
          <p:nvPr>
            <p:ph type="title"/>
          </p:nvPr>
        </p:nvSpPr>
        <p:spPr>
          <a:xfrm>
            <a:off x="457200" y="1143000"/>
            <a:ext cx="8229600" cy="10667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Trebuchet MS"/>
              <a:buNone/>
            </a:pPr>
            <a:r>
              <a:rPr lang="en-US" sz="4000" b="0" i="0" u="none" strike="noStrike" cap="none">
                <a:solidFill>
                  <a:schemeClr val="dk2"/>
                </a:solidFill>
                <a:latin typeface="Trebuchet MS"/>
                <a:ea typeface="Trebuchet MS"/>
                <a:cs typeface="Trebuchet MS"/>
                <a:sym typeface="Trebuchet MS"/>
              </a:rPr>
              <a:t>Hierarchical Classification</a:t>
            </a:r>
          </a:p>
        </p:txBody>
      </p:sp>
      <p:sp>
        <p:nvSpPr>
          <p:cNvPr id="496" name="Shape 496"/>
          <p:cNvSpPr txBox="1">
            <a:spLocks noGrp="1"/>
          </p:cNvSpPr>
          <p:nvPr>
            <p:ph type="body" idx="1"/>
          </p:nvPr>
        </p:nvSpPr>
        <p:spPr>
          <a:xfrm>
            <a:off x="457200" y="2249486"/>
            <a:ext cx="4038599" cy="4525961"/>
          </a:xfrm>
          <a:prstGeom prst="rect">
            <a:avLst/>
          </a:prstGeom>
          <a:noFill/>
          <a:ln>
            <a:noFill/>
          </a:ln>
        </p:spPr>
        <p:txBody>
          <a:bodyPr lIns="91425" tIns="45700" rIns="91425" bIns="45700" anchor="t" anchorCtr="0">
            <a:noAutofit/>
          </a:bodyPr>
          <a:lstStyle/>
          <a:p>
            <a:pPr marL="365125" marR="0" lvl="0" indent="-263525" algn="l" rtl="0">
              <a:lnSpc>
                <a:spcPct val="100000"/>
              </a:lnSpc>
              <a:spcBef>
                <a:spcPts val="0"/>
              </a:spcBef>
              <a:spcAft>
                <a:spcPts val="0"/>
              </a:spcAft>
              <a:buClr>
                <a:srgbClr val="A04DA3"/>
              </a:buClr>
              <a:buSzPct val="100000"/>
              <a:buFont typeface="Georgia"/>
              <a:buChar char="•"/>
            </a:pPr>
            <a:r>
              <a:rPr lang="en-US" sz="2000" b="0" i="0" u="none">
                <a:solidFill>
                  <a:srgbClr val="FF0000"/>
                </a:solidFill>
                <a:latin typeface="Georgia"/>
                <a:ea typeface="Georgia"/>
                <a:cs typeface="Georgia"/>
                <a:sym typeface="Georgia"/>
              </a:rPr>
              <a:t>Linnaeus</a:t>
            </a:r>
            <a:r>
              <a:rPr lang="en-US" sz="2000" b="0" i="0" u="none">
                <a:solidFill>
                  <a:schemeClr val="dk1"/>
                </a:solidFill>
                <a:latin typeface="Georgia"/>
                <a:ea typeface="Georgia"/>
                <a:cs typeface="Georgia"/>
                <a:sym typeface="Georgia"/>
              </a:rPr>
              <a:t> (father of modern taxonomy) introduced a system for grouping species in increasingly broad categories</a:t>
            </a:r>
          </a:p>
          <a:p>
            <a:pPr marL="365125" marR="0" lvl="0" indent="-263525" algn="l" rtl="0">
              <a:lnSpc>
                <a:spcPct val="100000"/>
              </a:lnSpc>
              <a:spcBef>
                <a:spcPts val="300"/>
              </a:spcBef>
              <a:spcAft>
                <a:spcPts val="0"/>
              </a:spcAft>
              <a:buClr>
                <a:srgbClr val="A04DA3"/>
              </a:buClr>
              <a:buSzPct val="100000"/>
              <a:buFont typeface="Georgia"/>
              <a:buChar char="•"/>
            </a:pPr>
            <a:r>
              <a:rPr lang="en-US" sz="2000" b="0" i="0" u="none">
                <a:solidFill>
                  <a:schemeClr val="dk1"/>
                </a:solidFill>
                <a:latin typeface="Georgia"/>
                <a:ea typeface="Georgia"/>
                <a:cs typeface="Georgia"/>
                <a:sym typeface="Georgia"/>
              </a:rPr>
              <a:t>*the more levels shared, the more organisms will have in common and the more closely related they will be</a:t>
            </a:r>
          </a:p>
        </p:txBody>
      </p:sp>
      <p:sp>
        <p:nvSpPr>
          <p:cNvPr id="497" name="Shape 497"/>
          <p:cNvSpPr txBox="1">
            <a:spLocks noGrp="1"/>
          </p:cNvSpPr>
          <p:nvPr>
            <p:ph type="body" idx="2"/>
          </p:nvPr>
        </p:nvSpPr>
        <p:spPr>
          <a:xfrm>
            <a:off x="4648200" y="2249486"/>
            <a:ext cx="4038599" cy="4525961"/>
          </a:xfrm>
          <a:prstGeom prst="rect">
            <a:avLst/>
          </a:prstGeom>
          <a:noFill/>
          <a:ln>
            <a:noFill/>
          </a:ln>
        </p:spPr>
        <p:txBody>
          <a:bodyPr lIns="91425" tIns="45700" rIns="91425" bIns="45700" anchor="t" anchorCtr="0">
            <a:noAutofit/>
          </a:bodyPr>
          <a:lstStyle/>
          <a:p>
            <a:pPr marL="365125" marR="0" lvl="0" indent="-263525" algn="l" rtl="0">
              <a:spcBef>
                <a:spcPts val="0"/>
              </a:spcBef>
              <a:spcAft>
                <a:spcPts val="0"/>
              </a:spcAft>
              <a:buClr>
                <a:srgbClr val="A04DA3"/>
              </a:buClr>
              <a:buSzPct val="100000"/>
              <a:buFont typeface="Georgia"/>
              <a:buNone/>
            </a:pPr>
            <a:endParaRPr sz="2800">
              <a:solidFill>
                <a:schemeClr val="dk1"/>
              </a:solidFill>
              <a:latin typeface="Georgia"/>
              <a:ea typeface="Georgia"/>
              <a:cs typeface="Georgia"/>
              <a:sym typeface="Georgia"/>
            </a:endParaRPr>
          </a:p>
        </p:txBody>
      </p:sp>
      <p:pic>
        <p:nvPicPr>
          <p:cNvPr id="498" name="Shape 498" descr="img002"/>
          <p:cNvPicPr preferRelativeResize="0"/>
          <p:nvPr/>
        </p:nvPicPr>
        <p:blipFill rotWithShape="1">
          <a:blip r:embed="rId3">
            <a:alphaModFix/>
          </a:blip>
          <a:srcRect/>
          <a:stretch/>
        </p:blipFill>
        <p:spPr>
          <a:xfrm>
            <a:off x="4596500" y="2202762"/>
            <a:ext cx="3976800" cy="46194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Shape 503"/>
          <p:cNvSpPr txBox="1">
            <a:spLocks noGrp="1"/>
          </p:cNvSpPr>
          <p:nvPr>
            <p:ph type="title"/>
          </p:nvPr>
        </p:nvSpPr>
        <p:spPr>
          <a:xfrm>
            <a:off x="309600" y="552625"/>
            <a:ext cx="8229600" cy="10668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Trebuchet MS"/>
              <a:buNone/>
            </a:pPr>
            <a:r>
              <a:rPr lang="en-US" sz="4000" b="0" i="0" u="none" strike="noStrike" cap="none">
                <a:solidFill>
                  <a:schemeClr val="dk2"/>
                </a:solidFill>
                <a:latin typeface="Trebuchet MS"/>
                <a:ea typeface="Trebuchet MS"/>
                <a:cs typeface="Trebuchet MS"/>
                <a:sym typeface="Trebuchet MS"/>
              </a:rPr>
              <a:t>The Universal Tree of Life</a:t>
            </a:r>
          </a:p>
        </p:txBody>
      </p:sp>
      <p:sp>
        <p:nvSpPr>
          <p:cNvPr id="504" name="Shape 504"/>
          <p:cNvSpPr txBox="1">
            <a:spLocks noGrp="1"/>
          </p:cNvSpPr>
          <p:nvPr>
            <p:ph type="body" idx="1"/>
          </p:nvPr>
        </p:nvSpPr>
        <p:spPr>
          <a:xfrm>
            <a:off x="112825" y="1560736"/>
            <a:ext cx="4038600" cy="4526100"/>
          </a:xfrm>
          <a:prstGeom prst="rect">
            <a:avLst/>
          </a:prstGeom>
          <a:noFill/>
          <a:ln>
            <a:noFill/>
          </a:ln>
        </p:spPr>
        <p:txBody>
          <a:bodyPr lIns="91425" tIns="45700" rIns="91425" bIns="45700" anchor="t" anchorCtr="0">
            <a:noAutofit/>
          </a:bodyPr>
          <a:lstStyle/>
          <a:p>
            <a:pPr marL="365125" marR="0" lvl="0" indent="-263525" algn="l" rtl="0">
              <a:lnSpc>
                <a:spcPct val="90000"/>
              </a:lnSpc>
              <a:spcBef>
                <a:spcPts val="0"/>
              </a:spcBef>
              <a:spcAft>
                <a:spcPts val="0"/>
              </a:spcAft>
              <a:buClr>
                <a:srgbClr val="A04DA3"/>
              </a:buClr>
              <a:buSzPct val="100000"/>
              <a:buFont typeface="Georgia"/>
              <a:buChar char="•"/>
            </a:pPr>
            <a:r>
              <a:rPr lang="en-US" sz="1900" b="0" i="0" u="none">
                <a:solidFill>
                  <a:schemeClr val="dk1"/>
                </a:solidFill>
                <a:latin typeface="Georgia"/>
                <a:ea typeface="Georgia"/>
                <a:cs typeface="Georgia"/>
                <a:sym typeface="Georgia"/>
              </a:rPr>
              <a:t>The tree of life is divided into three great clades called domains: Bacteria, Archaea, and Eukarya</a:t>
            </a:r>
          </a:p>
          <a:p>
            <a:pPr marL="657225" marR="0" lvl="1" indent="-250825" algn="l" rtl="0">
              <a:lnSpc>
                <a:spcPct val="90000"/>
              </a:lnSpc>
              <a:spcBef>
                <a:spcPts val="300"/>
              </a:spcBef>
              <a:spcAft>
                <a:spcPts val="0"/>
              </a:spcAft>
              <a:buClr>
                <a:schemeClr val="accent2"/>
              </a:buClr>
              <a:buSzPct val="100000"/>
              <a:buFont typeface="Georgia"/>
              <a:buChar char="▫"/>
            </a:pPr>
            <a:r>
              <a:rPr lang="en-US" sz="1800" b="0" i="0" u="none" strike="noStrike" cap="none">
                <a:solidFill>
                  <a:schemeClr val="accent2"/>
                </a:solidFill>
                <a:latin typeface="Georgia"/>
                <a:ea typeface="Georgia"/>
                <a:cs typeface="Georgia"/>
                <a:sym typeface="Georgia"/>
              </a:rPr>
              <a:t>Archaea – prokaryotic (no nuclear membrane), distinct biochemistry and RNA markers from bacteria; oldest organisms on earth</a:t>
            </a:r>
          </a:p>
          <a:p>
            <a:pPr marL="657225" marR="0" lvl="1" indent="-250825" algn="l" rtl="0">
              <a:lnSpc>
                <a:spcPct val="90000"/>
              </a:lnSpc>
              <a:spcBef>
                <a:spcPts val="300"/>
              </a:spcBef>
              <a:spcAft>
                <a:spcPts val="0"/>
              </a:spcAft>
              <a:buClr>
                <a:schemeClr val="accent2"/>
              </a:buClr>
              <a:buSzPct val="100000"/>
              <a:buFont typeface="Georgia"/>
              <a:buChar char="▫"/>
            </a:pPr>
            <a:r>
              <a:rPr lang="en-US" sz="1800" b="0" i="0" u="none" strike="noStrike" cap="none">
                <a:solidFill>
                  <a:schemeClr val="accent2"/>
                </a:solidFill>
                <a:latin typeface="Georgia"/>
                <a:ea typeface="Georgia"/>
                <a:cs typeface="Georgia"/>
                <a:sym typeface="Georgia"/>
              </a:rPr>
              <a:t>Bacteria - prokaryotic cells possessing primarily </a:t>
            </a:r>
            <a:r>
              <a:rPr lang="en-US" sz="1800" b="0" i="1" u="none" strike="noStrike" cap="none">
                <a:solidFill>
                  <a:schemeClr val="accent2"/>
                </a:solidFill>
                <a:latin typeface="Georgia"/>
                <a:ea typeface="Georgia"/>
                <a:cs typeface="Georgia"/>
                <a:sym typeface="Georgia"/>
              </a:rPr>
              <a:t>diester lipids</a:t>
            </a:r>
            <a:r>
              <a:rPr lang="en-US" sz="1800" b="0" i="0" u="none" strike="noStrike" cap="none">
                <a:solidFill>
                  <a:schemeClr val="accent2"/>
                </a:solidFill>
                <a:latin typeface="Georgia"/>
                <a:ea typeface="Georgia"/>
                <a:cs typeface="Georgia"/>
                <a:sym typeface="Georgia"/>
              </a:rPr>
              <a:t> in their membranes and bacterial rRNA, no nuclear membrane</a:t>
            </a:r>
          </a:p>
          <a:p>
            <a:pPr marL="657225" marR="0" lvl="1" indent="-250825" algn="l" rtl="0">
              <a:lnSpc>
                <a:spcPct val="90000"/>
              </a:lnSpc>
              <a:spcBef>
                <a:spcPts val="300"/>
              </a:spcBef>
              <a:spcAft>
                <a:spcPts val="0"/>
              </a:spcAft>
              <a:buClr>
                <a:schemeClr val="accent2"/>
              </a:buClr>
              <a:buSzPct val="100000"/>
              <a:buFont typeface="Georgia"/>
              <a:buChar char="▫"/>
            </a:pPr>
            <a:r>
              <a:rPr lang="en-US" sz="1800" b="0" i="0" u="none" strike="noStrike" cap="none">
                <a:solidFill>
                  <a:schemeClr val="accent2"/>
                </a:solidFill>
                <a:latin typeface="Georgia"/>
                <a:ea typeface="Georgia"/>
                <a:cs typeface="Georgia"/>
                <a:sym typeface="Georgia"/>
              </a:rPr>
              <a:t>Eukarya -organisms that contain a membrane bound nucleus</a:t>
            </a:r>
          </a:p>
        </p:txBody>
      </p:sp>
      <p:pic>
        <p:nvPicPr>
          <p:cNvPr id="505" name="Shape 505"/>
          <p:cNvPicPr preferRelativeResize="0">
            <a:picLocks noGrp="1"/>
          </p:cNvPicPr>
          <p:nvPr>
            <p:ph type="body" idx="2"/>
          </p:nvPr>
        </p:nvPicPr>
        <p:blipFill rotWithShape="1">
          <a:blip r:embed="rId3">
            <a:alphaModFix/>
          </a:blip>
          <a:srcRect/>
          <a:stretch/>
        </p:blipFill>
        <p:spPr>
          <a:xfrm>
            <a:off x="4519625" y="2640650"/>
            <a:ext cx="4624500" cy="25020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pic>
        <p:nvPicPr>
          <p:cNvPr id="510" name="Shape 510"/>
          <p:cNvPicPr preferRelativeResize="0"/>
          <p:nvPr/>
        </p:nvPicPr>
        <p:blipFill rotWithShape="1">
          <a:blip r:embed="rId3">
            <a:alphaModFix/>
          </a:blip>
          <a:srcRect/>
          <a:stretch/>
        </p:blipFill>
        <p:spPr>
          <a:xfrm>
            <a:off x="2047875" y="227012"/>
            <a:ext cx="5048249" cy="6402387"/>
          </a:xfrm>
          <a:prstGeom prst="rect">
            <a:avLst/>
          </a:prstGeom>
          <a:noFill/>
          <a:ln>
            <a:noFill/>
          </a:ln>
        </p:spPr>
      </p:pic>
      <p:sp>
        <p:nvSpPr>
          <p:cNvPr id="511" name="Shape 511"/>
          <p:cNvSpPr txBox="1">
            <a:spLocks noGrp="1"/>
          </p:cNvSpPr>
          <p:nvPr>
            <p:ph type="ctrTitle"/>
          </p:nvPr>
        </p:nvSpPr>
        <p:spPr>
          <a:xfrm>
            <a:off x="152400" y="0"/>
            <a:ext cx="1981199" cy="3047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dk1"/>
              </a:buClr>
              <a:buSzPct val="25000"/>
              <a:buFont typeface="Trebuchet MS"/>
              <a:buNone/>
            </a:pPr>
            <a:r>
              <a:rPr lang="en-US" sz="1400" b="0" i="0" u="none" strike="noStrike" cap="none">
                <a:solidFill>
                  <a:schemeClr val="dk1"/>
                </a:solidFill>
                <a:latin typeface="Trebuchet MS"/>
                <a:ea typeface="Trebuchet MS"/>
                <a:cs typeface="Trebuchet MS"/>
                <a:sym typeface="Trebuchet MS"/>
              </a:rPr>
              <a:t>LE 25-8</a:t>
            </a:r>
          </a:p>
        </p:txBody>
      </p:sp>
      <p:sp>
        <p:nvSpPr>
          <p:cNvPr id="512" name="Shape 512"/>
          <p:cNvSpPr txBox="1"/>
          <p:nvPr/>
        </p:nvSpPr>
        <p:spPr>
          <a:xfrm>
            <a:off x="5335587" y="587375"/>
            <a:ext cx="625475" cy="212724"/>
          </a:xfrm>
          <a:prstGeom prst="rect">
            <a:avLst/>
          </a:prstGeom>
          <a:noFill/>
          <a:ln>
            <a:noFill/>
          </a:ln>
        </p:spPr>
        <p:txBody>
          <a:bodyPr lIns="0" tIns="0" rIns="0" bIns="0" anchor="t" anchorCtr="0">
            <a:noAutofit/>
          </a:bodyPr>
          <a:lstStyle/>
          <a:p>
            <a:pPr marL="0" marR="0" lvl="0" indent="0" algn="ctr" rtl="0">
              <a:lnSpc>
                <a:spcPct val="100000"/>
              </a:lnSpc>
              <a:spcBef>
                <a:spcPts val="0"/>
              </a:spcBef>
              <a:spcAft>
                <a:spcPts val="0"/>
              </a:spcAft>
              <a:buClr>
                <a:schemeClr val="dk1"/>
              </a:buClr>
              <a:buSzPct val="25000"/>
              <a:buFont typeface="Georgia"/>
              <a:buNone/>
            </a:pPr>
            <a:r>
              <a:rPr lang="en-US" sz="1200" b="1" i="0" u="none">
                <a:solidFill>
                  <a:schemeClr val="dk1"/>
                </a:solidFill>
                <a:latin typeface="Georgia"/>
                <a:ea typeface="Georgia"/>
                <a:cs typeface="Georgia"/>
                <a:sym typeface="Georgia"/>
              </a:rPr>
              <a:t>Species</a:t>
            </a:r>
          </a:p>
        </p:txBody>
      </p:sp>
      <p:sp>
        <p:nvSpPr>
          <p:cNvPr id="513" name="Shape 513"/>
          <p:cNvSpPr txBox="1"/>
          <p:nvPr/>
        </p:nvSpPr>
        <p:spPr>
          <a:xfrm>
            <a:off x="6156325" y="347662"/>
            <a:ext cx="727074" cy="395287"/>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chemeClr val="dk1"/>
              </a:buClr>
              <a:buSzPct val="25000"/>
              <a:buFont typeface="Georgia"/>
              <a:buNone/>
            </a:pPr>
            <a:r>
              <a:rPr lang="en-US" sz="1200" b="1" i="1" u="none">
                <a:solidFill>
                  <a:schemeClr val="dk1"/>
                </a:solidFill>
                <a:latin typeface="Georgia"/>
                <a:ea typeface="Georgia"/>
                <a:cs typeface="Georgia"/>
                <a:sym typeface="Georgia"/>
              </a:rPr>
              <a:t>Panthera</a:t>
            </a:r>
          </a:p>
          <a:p>
            <a:pPr marL="0" marR="0" lvl="0" indent="0" algn="l" rtl="0">
              <a:lnSpc>
                <a:spcPct val="100000"/>
              </a:lnSpc>
              <a:spcBef>
                <a:spcPts val="0"/>
              </a:spcBef>
              <a:spcAft>
                <a:spcPts val="0"/>
              </a:spcAft>
              <a:buClr>
                <a:schemeClr val="dk1"/>
              </a:buClr>
              <a:buSzPct val="25000"/>
              <a:buFont typeface="Georgia"/>
              <a:buNone/>
            </a:pPr>
            <a:r>
              <a:rPr lang="en-US" sz="1200" b="1" i="1" u="none">
                <a:solidFill>
                  <a:schemeClr val="dk1"/>
                </a:solidFill>
                <a:latin typeface="Georgia"/>
                <a:ea typeface="Georgia"/>
                <a:cs typeface="Georgia"/>
                <a:sym typeface="Georgia"/>
              </a:rPr>
              <a:t>pardus</a:t>
            </a:r>
          </a:p>
        </p:txBody>
      </p:sp>
      <p:sp>
        <p:nvSpPr>
          <p:cNvPr id="514" name="Shape 514"/>
          <p:cNvSpPr txBox="1"/>
          <p:nvPr/>
        </p:nvSpPr>
        <p:spPr>
          <a:xfrm>
            <a:off x="5946775" y="1228725"/>
            <a:ext cx="692149" cy="192087"/>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chemeClr val="dk1"/>
              </a:buClr>
              <a:buSzPct val="25000"/>
              <a:buFont typeface="Georgia"/>
              <a:buNone/>
            </a:pPr>
            <a:r>
              <a:rPr lang="en-US" sz="1200" b="1" i="1" u="none">
                <a:solidFill>
                  <a:schemeClr val="dk1"/>
                </a:solidFill>
                <a:latin typeface="Georgia"/>
                <a:ea typeface="Georgia"/>
                <a:cs typeface="Georgia"/>
                <a:sym typeface="Georgia"/>
              </a:rPr>
              <a:t>Panthera</a:t>
            </a:r>
          </a:p>
        </p:txBody>
      </p:sp>
      <p:sp>
        <p:nvSpPr>
          <p:cNvPr id="515" name="Shape 515"/>
          <p:cNvSpPr txBox="1"/>
          <p:nvPr/>
        </p:nvSpPr>
        <p:spPr>
          <a:xfrm>
            <a:off x="5000625" y="1393825"/>
            <a:ext cx="625475" cy="212724"/>
          </a:xfrm>
          <a:prstGeom prst="rect">
            <a:avLst/>
          </a:prstGeom>
          <a:noFill/>
          <a:ln>
            <a:noFill/>
          </a:ln>
        </p:spPr>
        <p:txBody>
          <a:bodyPr lIns="0" tIns="0" rIns="0" bIns="0" anchor="t" anchorCtr="0">
            <a:noAutofit/>
          </a:bodyPr>
          <a:lstStyle/>
          <a:p>
            <a:pPr marL="0" marR="0" lvl="0" indent="0" algn="ctr" rtl="0">
              <a:lnSpc>
                <a:spcPct val="100000"/>
              </a:lnSpc>
              <a:spcBef>
                <a:spcPts val="0"/>
              </a:spcBef>
              <a:spcAft>
                <a:spcPts val="0"/>
              </a:spcAft>
              <a:buClr>
                <a:schemeClr val="dk1"/>
              </a:buClr>
              <a:buSzPct val="25000"/>
              <a:buFont typeface="Georgia"/>
              <a:buNone/>
            </a:pPr>
            <a:r>
              <a:rPr lang="en-US" sz="1200" b="1" i="0" u="none">
                <a:solidFill>
                  <a:schemeClr val="dk1"/>
                </a:solidFill>
                <a:latin typeface="Georgia"/>
                <a:ea typeface="Georgia"/>
                <a:cs typeface="Georgia"/>
                <a:sym typeface="Georgia"/>
              </a:rPr>
              <a:t>Genus</a:t>
            </a:r>
          </a:p>
        </p:txBody>
      </p:sp>
      <p:sp>
        <p:nvSpPr>
          <p:cNvPr id="516" name="Shape 516"/>
          <p:cNvSpPr txBox="1"/>
          <p:nvPr/>
        </p:nvSpPr>
        <p:spPr>
          <a:xfrm>
            <a:off x="4637087" y="2208211"/>
            <a:ext cx="625475" cy="212724"/>
          </a:xfrm>
          <a:prstGeom prst="rect">
            <a:avLst/>
          </a:prstGeom>
          <a:noFill/>
          <a:ln>
            <a:noFill/>
          </a:ln>
        </p:spPr>
        <p:txBody>
          <a:bodyPr lIns="0" tIns="0" rIns="0" bIns="0" anchor="t" anchorCtr="0">
            <a:noAutofit/>
          </a:bodyPr>
          <a:lstStyle/>
          <a:p>
            <a:pPr marL="0" marR="0" lvl="0" indent="0" algn="ctr" rtl="0">
              <a:lnSpc>
                <a:spcPct val="100000"/>
              </a:lnSpc>
              <a:spcBef>
                <a:spcPts val="0"/>
              </a:spcBef>
              <a:spcAft>
                <a:spcPts val="0"/>
              </a:spcAft>
              <a:buClr>
                <a:schemeClr val="dk1"/>
              </a:buClr>
              <a:buSzPct val="25000"/>
              <a:buFont typeface="Georgia"/>
              <a:buNone/>
            </a:pPr>
            <a:r>
              <a:rPr lang="en-US" sz="1200" b="1" i="0" u="none">
                <a:solidFill>
                  <a:schemeClr val="dk1"/>
                </a:solidFill>
                <a:latin typeface="Georgia"/>
                <a:ea typeface="Georgia"/>
                <a:cs typeface="Georgia"/>
                <a:sym typeface="Georgia"/>
              </a:rPr>
              <a:t>Family</a:t>
            </a:r>
          </a:p>
        </p:txBody>
      </p:sp>
      <p:sp>
        <p:nvSpPr>
          <p:cNvPr id="517" name="Shape 517"/>
          <p:cNvSpPr txBox="1"/>
          <p:nvPr/>
        </p:nvSpPr>
        <p:spPr>
          <a:xfrm>
            <a:off x="5691187" y="2065336"/>
            <a:ext cx="625475" cy="212724"/>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chemeClr val="dk1"/>
              </a:buClr>
              <a:buSzPct val="25000"/>
              <a:buFont typeface="Georgia"/>
              <a:buNone/>
            </a:pPr>
            <a:r>
              <a:rPr lang="en-US" sz="1200" b="1" i="0" u="none">
                <a:solidFill>
                  <a:schemeClr val="dk1"/>
                </a:solidFill>
                <a:latin typeface="Georgia"/>
                <a:ea typeface="Georgia"/>
                <a:cs typeface="Georgia"/>
                <a:sym typeface="Georgia"/>
              </a:rPr>
              <a:t>Felidae</a:t>
            </a:r>
          </a:p>
        </p:txBody>
      </p:sp>
      <p:sp>
        <p:nvSpPr>
          <p:cNvPr id="518" name="Shape 518"/>
          <p:cNvSpPr txBox="1"/>
          <p:nvPr/>
        </p:nvSpPr>
        <p:spPr>
          <a:xfrm>
            <a:off x="5445125" y="2855911"/>
            <a:ext cx="739775" cy="19526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chemeClr val="dk1"/>
              </a:buClr>
              <a:buSzPct val="25000"/>
              <a:buFont typeface="Georgia"/>
              <a:buNone/>
            </a:pPr>
            <a:r>
              <a:rPr lang="en-US" sz="1200" b="1" i="0" u="none">
                <a:solidFill>
                  <a:schemeClr val="dk1"/>
                </a:solidFill>
                <a:latin typeface="Georgia"/>
                <a:ea typeface="Georgia"/>
                <a:cs typeface="Georgia"/>
                <a:sym typeface="Georgia"/>
              </a:rPr>
              <a:t>Carnivora</a:t>
            </a:r>
          </a:p>
        </p:txBody>
      </p:sp>
      <p:sp>
        <p:nvSpPr>
          <p:cNvPr id="519" name="Shape 519"/>
          <p:cNvSpPr txBox="1"/>
          <p:nvPr/>
        </p:nvSpPr>
        <p:spPr>
          <a:xfrm>
            <a:off x="4273550" y="3013075"/>
            <a:ext cx="625475" cy="212724"/>
          </a:xfrm>
          <a:prstGeom prst="rect">
            <a:avLst/>
          </a:prstGeom>
          <a:noFill/>
          <a:ln>
            <a:noFill/>
          </a:ln>
        </p:spPr>
        <p:txBody>
          <a:bodyPr lIns="0" tIns="0" rIns="0" bIns="0" anchor="t" anchorCtr="0">
            <a:noAutofit/>
          </a:bodyPr>
          <a:lstStyle/>
          <a:p>
            <a:pPr marL="0" marR="0" lvl="0" indent="0" algn="ctr" rtl="0">
              <a:lnSpc>
                <a:spcPct val="100000"/>
              </a:lnSpc>
              <a:spcBef>
                <a:spcPts val="0"/>
              </a:spcBef>
              <a:spcAft>
                <a:spcPts val="0"/>
              </a:spcAft>
              <a:buClr>
                <a:schemeClr val="dk1"/>
              </a:buClr>
              <a:buSzPct val="25000"/>
              <a:buFont typeface="Georgia"/>
              <a:buNone/>
            </a:pPr>
            <a:r>
              <a:rPr lang="en-US" sz="1200" b="1" i="0" u="none">
                <a:solidFill>
                  <a:schemeClr val="dk1"/>
                </a:solidFill>
                <a:latin typeface="Georgia"/>
                <a:ea typeface="Georgia"/>
                <a:cs typeface="Georgia"/>
                <a:sym typeface="Georgia"/>
              </a:rPr>
              <a:t>Order</a:t>
            </a:r>
          </a:p>
        </p:txBody>
      </p:sp>
      <p:sp>
        <p:nvSpPr>
          <p:cNvPr id="520" name="Shape 520"/>
          <p:cNvSpPr txBox="1"/>
          <p:nvPr/>
        </p:nvSpPr>
        <p:spPr>
          <a:xfrm>
            <a:off x="5241925" y="3652837"/>
            <a:ext cx="768349" cy="19526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chemeClr val="dk1"/>
              </a:buClr>
              <a:buSzPct val="25000"/>
              <a:buFont typeface="Georgia"/>
              <a:buNone/>
            </a:pPr>
            <a:r>
              <a:rPr lang="en-US" sz="1200" b="1" i="0" u="none">
                <a:solidFill>
                  <a:schemeClr val="dk1"/>
                </a:solidFill>
                <a:latin typeface="Georgia"/>
                <a:ea typeface="Georgia"/>
                <a:cs typeface="Georgia"/>
                <a:sym typeface="Georgia"/>
              </a:rPr>
              <a:t>Mammalia</a:t>
            </a:r>
          </a:p>
        </p:txBody>
      </p:sp>
      <p:sp>
        <p:nvSpPr>
          <p:cNvPr id="521" name="Shape 521"/>
          <p:cNvSpPr txBox="1"/>
          <p:nvPr/>
        </p:nvSpPr>
        <p:spPr>
          <a:xfrm>
            <a:off x="3971925" y="3814762"/>
            <a:ext cx="625475" cy="212724"/>
          </a:xfrm>
          <a:prstGeom prst="rect">
            <a:avLst/>
          </a:prstGeom>
          <a:noFill/>
          <a:ln>
            <a:noFill/>
          </a:ln>
        </p:spPr>
        <p:txBody>
          <a:bodyPr lIns="0" tIns="0" rIns="0" bIns="0" anchor="t" anchorCtr="0">
            <a:noAutofit/>
          </a:bodyPr>
          <a:lstStyle/>
          <a:p>
            <a:pPr marL="0" marR="0" lvl="0" indent="0" algn="ctr" rtl="0">
              <a:lnSpc>
                <a:spcPct val="100000"/>
              </a:lnSpc>
              <a:spcBef>
                <a:spcPts val="0"/>
              </a:spcBef>
              <a:spcAft>
                <a:spcPts val="0"/>
              </a:spcAft>
              <a:buClr>
                <a:schemeClr val="dk1"/>
              </a:buClr>
              <a:buSzPct val="25000"/>
              <a:buFont typeface="Georgia"/>
              <a:buNone/>
            </a:pPr>
            <a:r>
              <a:rPr lang="en-US" sz="1200" b="1" i="0" u="none">
                <a:solidFill>
                  <a:schemeClr val="dk1"/>
                </a:solidFill>
                <a:latin typeface="Georgia"/>
                <a:ea typeface="Georgia"/>
                <a:cs typeface="Georgia"/>
                <a:sym typeface="Georgia"/>
              </a:rPr>
              <a:t>Class</a:t>
            </a:r>
          </a:p>
        </p:txBody>
      </p:sp>
      <p:sp>
        <p:nvSpPr>
          <p:cNvPr id="522" name="Shape 522"/>
          <p:cNvSpPr txBox="1"/>
          <p:nvPr/>
        </p:nvSpPr>
        <p:spPr>
          <a:xfrm>
            <a:off x="3630612" y="4618037"/>
            <a:ext cx="625475" cy="212724"/>
          </a:xfrm>
          <a:prstGeom prst="rect">
            <a:avLst/>
          </a:prstGeom>
          <a:noFill/>
          <a:ln>
            <a:noFill/>
          </a:ln>
        </p:spPr>
        <p:txBody>
          <a:bodyPr lIns="0" tIns="0" rIns="0" bIns="0" anchor="t" anchorCtr="0">
            <a:noAutofit/>
          </a:bodyPr>
          <a:lstStyle/>
          <a:p>
            <a:pPr marL="0" marR="0" lvl="0" indent="0" algn="ctr" rtl="0">
              <a:lnSpc>
                <a:spcPct val="100000"/>
              </a:lnSpc>
              <a:spcBef>
                <a:spcPts val="0"/>
              </a:spcBef>
              <a:spcAft>
                <a:spcPts val="0"/>
              </a:spcAft>
              <a:buClr>
                <a:schemeClr val="dk1"/>
              </a:buClr>
              <a:buSzPct val="25000"/>
              <a:buFont typeface="Georgia"/>
              <a:buNone/>
            </a:pPr>
            <a:r>
              <a:rPr lang="en-US" sz="1200" b="1" i="0" u="none">
                <a:solidFill>
                  <a:schemeClr val="dk1"/>
                </a:solidFill>
                <a:latin typeface="Georgia"/>
                <a:ea typeface="Georgia"/>
                <a:cs typeface="Georgia"/>
                <a:sym typeface="Georgia"/>
              </a:rPr>
              <a:t>Phylum</a:t>
            </a:r>
          </a:p>
        </p:txBody>
      </p:sp>
      <p:sp>
        <p:nvSpPr>
          <p:cNvPr id="523" name="Shape 523"/>
          <p:cNvSpPr txBox="1"/>
          <p:nvPr/>
        </p:nvSpPr>
        <p:spPr>
          <a:xfrm>
            <a:off x="5002212" y="4471987"/>
            <a:ext cx="768349" cy="19526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chemeClr val="dk1"/>
              </a:buClr>
              <a:buSzPct val="25000"/>
              <a:buFont typeface="Georgia"/>
              <a:buNone/>
            </a:pPr>
            <a:r>
              <a:rPr lang="en-US" sz="1200" b="1" i="0" u="none">
                <a:solidFill>
                  <a:schemeClr val="dk1"/>
                </a:solidFill>
                <a:latin typeface="Georgia"/>
                <a:ea typeface="Georgia"/>
                <a:cs typeface="Georgia"/>
                <a:sym typeface="Georgia"/>
              </a:rPr>
              <a:t>Chordata</a:t>
            </a:r>
          </a:p>
        </p:txBody>
      </p:sp>
      <p:sp>
        <p:nvSpPr>
          <p:cNvPr id="524" name="Shape 524"/>
          <p:cNvSpPr txBox="1"/>
          <p:nvPr/>
        </p:nvSpPr>
        <p:spPr>
          <a:xfrm>
            <a:off x="3257550" y="5430837"/>
            <a:ext cx="701674" cy="200024"/>
          </a:xfrm>
          <a:prstGeom prst="rect">
            <a:avLst/>
          </a:prstGeom>
          <a:noFill/>
          <a:ln>
            <a:noFill/>
          </a:ln>
        </p:spPr>
        <p:txBody>
          <a:bodyPr lIns="0" tIns="0" rIns="0" bIns="0" anchor="t" anchorCtr="0">
            <a:noAutofit/>
          </a:bodyPr>
          <a:lstStyle/>
          <a:p>
            <a:pPr marL="0" marR="0" lvl="0" indent="0" algn="ctr" rtl="0">
              <a:lnSpc>
                <a:spcPct val="100000"/>
              </a:lnSpc>
              <a:spcBef>
                <a:spcPts val="0"/>
              </a:spcBef>
              <a:spcAft>
                <a:spcPts val="0"/>
              </a:spcAft>
              <a:buClr>
                <a:schemeClr val="dk1"/>
              </a:buClr>
              <a:buSzPct val="25000"/>
              <a:buFont typeface="Georgia"/>
              <a:buNone/>
            </a:pPr>
            <a:r>
              <a:rPr lang="en-US" sz="1200" b="1" i="0" u="none">
                <a:solidFill>
                  <a:schemeClr val="dk1"/>
                </a:solidFill>
                <a:latin typeface="Georgia"/>
                <a:ea typeface="Georgia"/>
                <a:cs typeface="Georgia"/>
                <a:sym typeface="Georgia"/>
              </a:rPr>
              <a:t>Kingdom</a:t>
            </a:r>
          </a:p>
        </p:txBody>
      </p:sp>
      <p:sp>
        <p:nvSpPr>
          <p:cNvPr id="525" name="Shape 525"/>
          <p:cNvSpPr txBox="1"/>
          <p:nvPr/>
        </p:nvSpPr>
        <p:spPr>
          <a:xfrm>
            <a:off x="4797425" y="5256212"/>
            <a:ext cx="768349" cy="19526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chemeClr val="dk1"/>
              </a:buClr>
              <a:buSzPct val="25000"/>
              <a:buFont typeface="Georgia"/>
              <a:buNone/>
            </a:pPr>
            <a:r>
              <a:rPr lang="en-US" sz="1200" b="1" i="0" u="none">
                <a:solidFill>
                  <a:schemeClr val="dk1"/>
                </a:solidFill>
                <a:latin typeface="Georgia"/>
                <a:ea typeface="Georgia"/>
                <a:cs typeface="Georgia"/>
                <a:sym typeface="Georgia"/>
              </a:rPr>
              <a:t>Animalia</a:t>
            </a:r>
          </a:p>
        </p:txBody>
      </p:sp>
      <p:sp>
        <p:nvSpPr>
          <p:cNvPr id="526" name="Shape 526"/>
          <p:cNvSpPr txBox="1"/>
          <p:nvPr/>
        </p:nvSpPr>
        <p:spPr>
          <a:xfrm>
            <a:off x="4527550" y="6080125"/>
            <a:ext cx="768349" cy="195261"/>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chemeClr val="dk1"/>
              </a:buClr>
              <a:buSzPct val="25000"/>
              <a:buFont typeface="Georgia"/>
              <a:buNone/>
            </a:pPr>
            <a:r>
              <a:rPr lang="en-US" sz="1200" b="1" i="0" u="none">
                <a:solidFill>
                  <a:schemeClr val="dk1"/>
                </a:solidFill>
                <a:latin typeface="Georgia"/>
                <a:ea typeface="Georgia"/>
                <a:cs typeface="Georgia"/>
                <a:sym typeface="Georgia"/>
              </a:rPr>
              <a:t>Eukarya</a:t>
            </a:r>
          </a:p>
        </p:txBody>
      </p:sp>
      <p:sp>
        <p:nvSpPr>
          <p:cNvPr id="527" name="Shape 527"/>
          <p:cNvSpPr txBox="1"/>
          <p:nvPr/>
        </p:nvSpPr>
        <p:spPr>
          <a:xfrm>
            <a:off x="2982911" y="6218237"/>
            <a:ext cx="701674" cy="200024"/>
          </a:xfrm>
          <a:prstGeom prst="rect">
            <a:avLst/>
          </a:prstGeom>
          <a:noFill/>
          <a:ln>
            <a:noFill/>
          </a:ln>
        </p:spPr>
        <p:txBody>
          <a:bodyPr lIns="0" tIns="0" rIns="0" bIns="0" anchor="t" anchorCtr="0">
            <a:noAutofit/>
          </a:bodyPr>
          <a:lstStyle/>
          <a:p>
            <a:pPr marL="0" marR="0" lvl="0" indent="0" algn="ctr" rtl="0">
              <a:lnSpc>
                <a:spcPct val="100000"/>
              </a:lnSpc>
              <a:spcBef>
                <a:spcPts val="0"/>
              </a:spcBef>
              <a:spcAft>
                <a:spcPts val="0"/>
              </a:spcAft>
              <a:buClr>
                <a:schemeClr val="dk1"/>
              </a:buClr>
              <a:buSzPct val="25000"/>
              <a:buFont typeface="Georgia"/>
              <a:buNone/>
            </a:pPr>
            <a:r>
              <a:rPr lang="en-US" sz="1200" b="1" i="0" u="none">
                <a:solidFill>
                  <a:schemeClr val="dk1"/>
                </a:solidFill>
                <a:latin typeface="Georgia"/>
                <a:ea typeface="Georgia"/>
                <a:cs typeface="Georgia"/>
                <a:sym typeface="Georgia"/>
              </a:rPr>
              <a:t>Domain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Shape 532"/>
          <p:cNvSpPr txBox="1">
            <a:spLocks noGrp="1"/>
          </p:cNvSpPr>
          <p:nvPr>
            <p:ph type="title"/>
          </p:nvPr>
        </p:nvSpPr>
        <p:spPr>
          <a:xfrm>
            <a:off x="135450" y="432925"/>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Trebuchet MS"/>
              <a:buNone/>
            </a:pPr>
            <a:r>
              <a:rPr lang="en-US" sz="3600" b="0" i="0" u="none" strike="noStrike" cap="none">
                <a:solidFill>
                  <a:schemeClr val="dk2"/>
                </a:solidFill>
                <a:latin typeface="Trebuchet MS"/>
                <a:ea typeface="Trebuchet MS"/>
                <a:cs typeface="Trebuchet MS"/>
                <a:sym typeface="Trebuchet MS"/>
              </a:rPr>
              <a:t>Linking Classification and Phylogeny</a:t>
            </a:r>
          </a:p>
        </p:txBody>
      </p:sp>
      <p:sp>
        <p:nvSpPr>
          <p:cNvPr id="533" name="Shape 533"/>
          <p:cNvSpPr txBox="1">
            <a:spLocks noGrp="1"/>
          </p:cNvSpPr>
          <p:nvPr>
            <p:ph type="body" idx="1"/>
          </p:nvPr>
        </p:nvSpPr>
        <p:spPr>
          <a:xfrm>
            <a:off x="457200" y="2249486"/>
            <a:ext cx="4038599" cy="4525961"/>
          </a:xfrm>
          <a:prstGeom prst="rect">
            <a:avLst/>
          </a:prstGeom>
          <a:noFill/>
          <a:ln>
            <a:noFill/>
          </a:ln>
        </p:spPr>
        <p:txBody>
          <a:bodyPr lIns="91425" tIns="45700" rIns="91425" bIns="45700" anchor="t" anchorCtr="0">
            <a:noAutofit/>
          </a:bodyPr>
          <a:lstStyle/>
          <a:p>
            <a:pPr marL="365125" marR="0" lvl="0" indent="-263525" algn="l" rtl="0">
              <a:lnSpc>
                <a:spcPct val="100000"/>
              </a:lnSpc>
              <a:spcBef>
                <a:spcPts val="0"/>
              </a:spcBef>
              <a:spcAft>
                <a:spcPts val="0"/>
              </a:spcAft>
              <a:buClr>
                <a:srgbClr val="A04DA3"/>
              </a:buClr>
              <a:buSzPct val="100000"/>
              <a:buFont typeface="Georgia"/>
              <a:buChar char="•"/>
            </a:pPr>
            <a:r>
              <a:rPr lang="en-US" sz="2000" b="0" i="0" u="none">
                <a:solidFill>
                  <a:schemeClr val="dk1"/>
                </a:solidFill>
                <a:latin typeface="Georgia"/>
                <a:ea typeface="Georgia"/>
                <a:cs typeface="Georgia"/>
                <a:sym typeface="Georgia"/>
              </a:rPr>
              <a:t>Scientists depict evolutionary relationships in branching </a:t>
            </a:r>
            <a:r>
              <a:rPr lang="en-US" sz="2000" b="1" i="0" u="sng">
                <a:solidFill>
                  <a:schemeClr val="dk1"/>
                </a:solidFill>
              </a:rPr>
              <a:t>phylogenetic trees</a:t>
            </a:r>
          </a:p>
          <a:p>
            <a:pPr marL="365125" marR="0" lvl="0" indent="-263525" algn="l" rtl="0">
              <a:lnSpc>
                <a:spcPct val="100000"/>
              </a:lnSpc>
              <a:spcBef>
                <a:spcPts val="300"/>
              </a:spcBef>
              <a:spcAft>
                <a:spcPts val="0"/>
              </a:spcAft>
              <a:buClr>
                <a:srgbClr val="A04DA3"/>
              </a:buClr>
              <a:buSzPct val="100000"/>
              <a:buFont typeface="Georgia"/>
              <a:buChar char="•"/>
            </a:pPr>
            <a:r>
              <a:rPr lang="en-US" sz="2000" b="0" i="0" u="none">
                <a:solidFill>
                  <a:schemeClr val="dk1"/>
                </a:solidFill>
                <a:latin typeface="Georgia"/>
                <a:ea typeface="Georgia"/>
                <a:cs typeface="Georgia"/>
                <a:sym typeface="Georgia"/>
              </a:rPr>
              <a:t>Each branch point represents the </a:t>
            </a:r>
            <a:r>
              <a:rPr lang="en-US" sz="2000" b="1" i="0" u="sng">
                <a:solidFill>
                  <a:schemeClr val="dk1"/>
                </a:solidFill>
              </a:rPr>
              <a:t>divergence</a:t>
            </a:r>
            <a:r>
              <a:rPr lang="en-US" sz="2000" b="0" i="0" u="none">
                <a:solidFill>
                  <a:schemeClr val="dk1"/>
                </a:solidFill>
                <a:latin typeface="Georgia"/>
                <a:ea typeface="Georgia"/>
                <a:cs typeface="Georgia"/>
                <a:sym typeface="Georgia"/>
              </a:rPr>
              <a:t> of two species</a:t>
            </a:r>
          </a:p>
          <a:p>
            <a:pPr marL="365125" marR="0" lvl="0" indent="-263525" algn="l" rtl="0">
              <a:lnSpc>
                <a:spcPct val="100000"/>
              </a:lnSpc>
              <a:spcBef>
                <a:spcPts val="300"/>
              </a:spcBef>
              <a:spcAft>
                <a:spcPts val="0"/>
              </a:spcAft>
              <a:buClr>
                <a:srgbClr val="A04DA3"/>
              </a:buClr>
              <a:buSzPct val="100000"/>
              <a:buFont typeface="Georgia"/>
              <a:buChar char="•"/>
            </a:pPr>
            <a:r>
              <a:rPr lang="en-US" sz="2000" b="0" i="0" u="none">
                <a:solidFill>
                  <a:schemeClr val="dk1"/>
                </a:solidFill>
                <a:latin typeface="Georgia"/>
                <a:ea typeface="Georgia"/>
                <a:cs typeface="Georgia"/>
                <a:sym typeface="Georgia"/>
              </a:rPr>
              <a:t>“Deeper” branch points represent progressively greater amounts of divergence</a:t>
            </a:r>
          </a:p>
          <a:p>
            <a:pPr marL="365125" marR="0" lvl="0" indent="-263525" algn="l" rtl="0">
              <a:lnSpc>
                <a:spcPct val="100000"/>
              </a:lnSpc>
              <a:spcBef>
                <a:spcPts val="300"/>
              </a:spcBef>
              <a:spcAft>
                <a:spcPts val="0"/>
              </a:spcAft>
              <a:buClr>
                <a:srgbClr val="A04DA3"/>
              </a:buClr>
              <a:buSzPct val="100000"/>
              <a:buFont typeface="Georgia"/>
              <a:buNone/>
            </a:pPr>
            <a:endParaRPr sz="2000" b="0" i="0" u="none">
              <a:solidFill>
                <a:schemeClr val="dk1"/>
              </a:solidFill>
              <a:latin typeface="Georgia"/>
              <a:ea typeface="Georgia"/>
              <a:cs typeface="Georgia"/>
              <a:sym typeface="Georgia"/>
            </a:endParaRPr>
          </a:p>
          <a:p>
            <a:pPr marL="365125" marR="0" lvl="0" indent="-263525" algn="l" rtl="0">
              <a:spcBef>
                <a:spcPts val="300"/>
              </a:spcBef>
              <a:spcAft>
                <a:spcPts val="0"/>
              </a:spcAft>
              <a:buClr>
                <a:srgbClr val="A04DA3"/>
              </a:buClr>
              <a:buSzPct val="100000"/>
              <a:buFont typeface="Georgia"/>
              <a:buNone/>
            </a:pPr>
            <a:endParaRPr sz="2000" b="0" i="0" u="none">
              <a:solidFill>
                <a:schemeClr val="dk1"/>
              </a:solidFill>
              <a:latin typeface="Georgia"/>
              <a:ea typeface="Georgia"/>
              <a:cs typeface="Georgia"/>
              <a:sym typeface="Georgia"/>
            </a:endParaRPr>
          </a:p>
        </p:txBody>
      </p:sp>
      <p:pic>
        <p:nvPicPr>
          <p:cNvPr id="534" name="Shape 534" descr="http://www.bio.miami.edu/dana/pix/tree_o_life1.jpg"/>
          <p:cNvPicPr preferRelativeResize="0">
            <a:picLocks noGrp="1"/>
          </p:cNvPicPr>
          <p:nvPr>
            <p:ph type="body" idx="2"/>
          </p:nvPr>
        </p:nvPicPr>
        <p:blipFill rotWithShape="1">
          <a:blip r:embed="rId3">
            <a:alphaModFix/>
          </a:blip>
          <a:srcRect/>
          <a:stretch/>
        </p:blipFill>
        <p:spPr>
          <a:xfrm>
            <a:off x="7206875" y="1310475"/>
            <a:ext cx="1585800" cy="1762200"/>
          </a:xfrm>
          <a:prstGeom prst="rect">
            <a:avLst/>
          </a:prstGeom>
          <a:noFill/>
          <a:ln>
            <a:noFill/>
          </a:ln>
        </p:spPr>
      </p:pic>
      <p:pic>
        <p:nvPicPr>
          <p:cNvPr id="535" name="Shape 535" descr="http://www.uky.edu/%7Edhild/biochem/27/tree.jpg"/>
          <p:cNvPicPr preferRelativeResize="0"/>
          <p:nvPr/>
        </p:nvPicPr>
        <p:blipFill rotWithShape="1">
          <a:blip r:embed="rId4">
            <a:alphaModFix/>
          </a:blip>
          <a:srcRect/>
          <a:stretch/>
        </p:blipFill>
        <p:spPr>
          <a:xfrm>
            <a:off x="4566975" y="3444300"/>
            <a:ext cx="4225800" cy="32577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Shape 540"/>
          <p:cNvSpPr txBox="1">
            <a:spLocks noGrp="1"/>
          </p:cNvSpPr>
          <p:nvPr>
            <p:ph type="title"/>
          </p:nvPr>
        </p:nvSpPr>
        <p:spPr>
          <a:xfrm>
            <a:off x="457200" y="444400"/>
            <a:ext cx="8229600" cy="10668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Trebuchet MS"/>
              <a:buNone/>
            </a:pPr>
            <a:r>
              <a:rPr lang="en-US" sz="2300" b="0" i="0" u="none" strike="noStrike" cap="none">
                <a:solidFill>
                  <a:schemeClr val="dk2"/>
                </a:solidFill>
                <a:latin typeface="Trebuchet MS"/>
                <a:ea typeface="Trebuchet MS"/>
                <a:cs typeface="Trebuchet MS"/>
                <a:sym typeface="Trebuchet MS"/>
              </a:rPr>
              <a:t>Phylogenetics informs the construction of phylogenetic trees based on shared characteristics</a:t>
            </a:r>
          </a:p>
        </p:txBody>
      </p:sp>
      <p:sp>
        <p:nvSpPr>
          <p:cNvPr id="541" name="Shape 541"/>
          <p:cNvSpPr txBox="1">
            <a:spLocks noGrp="1"/>
          </p:cNvSpPr>
          <p:nvPr>
            <p:ph type="body" idx="1"/>
          </p:nvPr>
        </p:nvSpPr>
        <p:spPr>
          <a:xfrm>
            <a:off x="181700" y="1393585"/>
            <a:ext cx="3729397" cy="4808775"/>
          </a:xfrm>
          <a:prstGeom prst="rect">
            <a:avLst/>
          </a:prstGeom>
          <a:noFill/>
          <a:ln>
            <a:noFill/>
          </a:ln>
        </p:spPr>
        <p:txBody>
          <a:bodyPr lIns="91425" tIns="45700" rIns="91425" bIns="45700" anchor="t" anchorCtr="0">
            <a:noAutofit/>
          </a:bodyPr>
          <a:lstStyle/>
          <a:p>
            <a:pPr marL="365125" marR="0" lvl="0" indent="-263525" algn="l" rtl="0">
              <a:lnSpc>
                <a:spcPct val="80000"/>
              </a:lnSpc>
              <a:spcBef>
                <a:spcPts val="0"/>
              </a:spcBef>
              <a:spcAft>
                <a:spcPts val="0"/>
              </a:spcAft>
              <a:buClr>
                <a:srgbClr val="A04DA3"/>
              </a:buClr>
              <a:buSzPct val="100000"/>
              <a:buFont typeface="Georgia"/>
              <a:buChar char="•"/>
            </a:pPr>
            <a:r>
              <a:rPr lang="en-US" sz="1900" b="0" i="0" u="none" dirty="0">
                <a:solidFill>
                  <a:srgbClr val="FF0000"/>
                </a:solidFill>
                <a:latin typeface="Georgia"/>
                <a:ea typeface="Georgia"/>
                <a:cs typeface="Georgia"/>
                <a:sym typeface="Georgia"/>
              </a:rPr>
              <a:t>A cladogram depicts patterns of shared characteristics among taxa</a:t>
            </a:r>
          </a:p>
          <a:p>
            <a:pPr marL="657225" marR="0" lvl="1" indent="-250825" algn="l" rtl="0">
              <a:lnSpc>
                <a:spcPct val="80000"/>
              </a:lnSpc>
              <a:spcBef>
                <a:spcPts val="300"/>
              </a:spcBef>
              <a:spcAft>
                <a:spcPts val="0"/>
              </a:spcAft>
              <a:buClr>
                <a:schemeClr val="accent2"/>
              </a:buClr>
              <a:buSzPct val="100000"/>
              <a:buFont typeface="Georgia"/>
              <a:buChar char="▫"/>
            </a:pPr>
            <a:r>
              <a:rPr lang="en-US" sz="1800" b="0" i="0" u="none" strike="noStrike" cap="none" dirty="0">
                <a:solidFill>
                  <a:srgbClr val="FF0000"/>
                </a:solidFill>
                <a:latin typeface="Georgia"/>
                <a:ea typeface="Georgia"/>
                <a:cs typeface="Georgia"/>
                <a:sym typeface="Georgia"/>
              </a:rPr>
              <a:t>Takes characteristics of certain organisms and putting together a </a:t>
            </a:r>
            <a:r>
              <a:rPr lang="en-US" sz="1800" b="0" i="0" u="none" strike="noStrike" cap="none" dirty="0" err="1">
                <a:solidFill>
                  <a:srgbClr val="FF0000"/>
                </a:solidFill>
                <a:latin typeface="Georgia"/>
                <a:ea typeface="Georgia"/>
                <a:cs typeface="Georgia"/>
                <a:sym typeface="Georgia"/>
              </a:rPr>
              <a:t>hyposthesis</a:t>
            </a:r>
            <a:r>
              <a:rPr lang="en-US" sz="1800" b="0" i="0" u="none" strike="noStrike" cap="none" dirty="0">
                <a:solidFill>
                  <a:srgbClr val="FF0000"/>
                </a:solidFill>
                <a:latin typeface="Georgia"/>
                <a:ea typeface="Georgia"/>
                <a:cs typeface="Georgia"/>
                <a:sym typeface="Georgia"/>
              </a:rPr>
              <a:t> of how you think they may be related</a:t>
            </a:r>
          </a:p>
          <a:p>
            <a:pPr marL="365125" marR="0" lvl="0" indent="-263525" algn="l" rtl="0">
              <a:lnSpc>
                <a:spcPct val="80000"/>
              </a:lnSpc>
              <a:spcBef>
                <a:spcPts val="300"/>
              </a:spcBef>
              <a:spcAft>
                <a:spcPts val="0"/>
              </a:spcAft>
              <a:buClr>
                <a:srgbClr val="A04DA3"/>
              </a:buClr>
              <a:buSzPct val="100000"/>
              <a:buFont typeface="Georgia"/>
              <a:buChar char="•"/>
            </a:pPr>
            <a:r>
              <a:rPr lang="en-US" sz="1900" b="0" i="0" u="sng" dirty="0">
                <a:solidFill>
                  <a:schemeClr val="dk1"/>
                </a:solidFill>
                <a:latin typeface="Georgia"/>
                <a:ea typeface="Georgia"/>
                <a:cs typeface="Georgia"/>
                <a:sym typeface="Georgia"/>
              </a:rPr>
              <a:t>A clade is a group of species that includes an ancestral species and all its descendants</a:t>
            </a:r>
          </a:p>
          <a:p>
            <a:pPr marL="657225" marR="0" lvl="1" indent="-250825" algn="l" rtl="0">
              <a:lnSpc>
                <a:spcPct val="80000"/>
              </a:lnSpc>
              <a:spcBef>
                <a:spcPts val="300"/>
              </a:spcBef>
              <a:spcAft>
                <a:spcPts val="0"/>
              </a:spcAft>
              <a:buClr>
                <a:schemeClr val="accent2"/>
              </a:buClr>
              <a:buSzPct val="100000"/>
              <a:buFont typeface="Georgia"/>
              <a:buChar char="▫"/>
            </a:pPr>
            <a:r>
              <a:rPr lang="en-US" sz="1800" b="0" i="0" u="none" strike="noStrike" cap="none" dirty="0" err="1">
                <a:solidFill>
                  <a:schemeClr val="accent2"/>
                </a:solidFill>
                <a:latin typeface="Georgia"/>
                <a:ea typeface="Georgia"/>
                <a:cs typeface="Georgia"/>
                <a:sym typeface="Georgia"/>
              </a:rPr>
              <a:t>Difinitive</a:t>
            </a:r>
            <a:r>
              <a:rPr lang="en-US" sz="1800" b="0" i="0" u="none" strike="noStrike" cap="none" dirty="0">
                <a:solidFill>
                  <a:schemeClr val="accent2"/>
                </a:solidFill>
                <a:latin typeface="Georgia"/>
                <a:ea typeface="Georgia"/>
                <a:cs typeface="Georgia"/>
                <a:sym typeface="Georgia"/>
              </a:rPr>
              <a:t> answer of who’s related to who</a:t>
            </a:r>
          </a:p>
          <a:p>
            <a:pPr marL="365125" marR="0" lvl="0" indent="-263525" algn="l" rtl="0">
              <a:lnSpc>
                <a:spcPct val="80000"/>
              </a:lnSpc>
              <a:spcBef>
                <a:spcPts val="300"/>
              </a:spcBef>
              <a:spcAft>
                <a:spcPts val="0"/>
              </a:spcAft>
              <a:buClr>
                <a:srgbClr val="A04DA3"/>
              </a:buClr>
              <a:buSzPct val="100000"/>
              <a:buFont typeface="Georgia"/>
              <a:buChar char="•"/>
            </a:pPr>
            <a:r>
              <a:rPr lang="en-US" sz="2400" b="0" i="0" u="none" dirty="0">
                <a:solidFill>
                  <a:schemeClr val="dk1"/>
                </a:solidFill>
                <a:latin typeface="Georgia"/>
                <a:ea typeface="Georgia"/>
                <a:cs typeface="Georgia"/>
                <a:sym typeface="Georgia"/>
              </a:rPr>
              <a:t>Uses DNA </a:t>
            </a:r>
            <a:r>
              <a:rPr lang="en-US" sz="2400" b="0" i="0" u="sng" dirty="0">
                <a:solidFill>
                  <a:schemeClr val="dk1"/>
                </a:solidFill>
                <a:latin typeface="Georgia"/>
                <a:ea typeface="Georgia"/>
                <a:cs typeface="Georgia"/>
                <a:sym typeface="Georgia"/>
              </a:rPr>
              <a:t>AND </a:t>
            </a:r>
            <a:r>
              <a:rPr lang="en-US" sz="2400" b="0" i="0" u="none" dirty="0">
                <a:solidFill>
                  <a:schemeClr val="dk1"/>
                </a:solidFill>
                <a:latin typeface="Georgia"/>
                <a:ea typeface="Georgia"/>
                <a:cs typeface="Georgia"/>
                <a:sym typeface="Georgia"/>
              </a:rPr>
              <a:t>shared characteristics (both derived and primitive)</a:t>
            </a:r>
          </a:p>
        </p:txBody>
      </p:sp>
      <p:pic>
        <p:nvPicPr>
          <p:cNvPr id="542" name="Shape 542" descr="http://biology.fullerton.edu/biol404/im/clad2.jpg"/>
          <p:cNvPicPr preferRelativeResize="0">
            <a:picLocks noGrp="1"/>
          </p:cNvPicPr>
          <p:nvPr>
            <p:ph type="body" idx="2"/>
          </p:nvPr>
        </p:nvPicPr>
        <p:blipFill rotWithShape="1">
          <a:blip r:embed="rId3">
            <a:alphaModFix/>
          </a:blip>
          <a:srcRect/>
          <a:stretch/>
        </p:blipFill>
        <p:spPr>
          <a:xfrm>
            <a:off x="4648200" y="1600200"/>
            <a:ext cx="4038599" cy="1963736"/>
          </a:xfrm>
          <a:prstGeom prst="rect">
            <a:avLst/>
          </a:prstGeom>
          <a:noFill/>
          <a:ln>
            <a:noFill/>
          </a:ln>
        </p:spPr>
      </p:pic>
      <p:pic>
        <p:nvPicPr>
          <p:cNvPr id="543" name="Shape 543" descr="http://palaeos.com/systematics/cladistics/images/104Coelurosauria.png"/>
          <p:cNvPicPr preferRelativeResize="0"/>
          <p:nvPr/>
        </p:nvPicPr>
        <p:blipFill rotWithShape="1">
          <a:blip r:embed="rId4">
            <a:alphaModFix/>
          </a:blip>
          <a:srcRect/>
          <a:stretch/>
        </p:blipFill>
        <p:spPr>
          <a:xfrm>
            <a:off x="5029200" y="3733800"/>
            <a:ext cx="3190874" cy="246856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Shape 548"/>
          <p:cNvSpPr txBox="1">
            <a:spLocks noGrp="1"/>
          </p:cNvSpPr>
          <p:nvPr>
            <p:ph type="title"/>
          </p:nvPr>
        </p:nvSpPr>
        <p:spPr>
          <a:xfrm>
            <a:off x="289925" y="488950"/>
            <a:ext cx="8229600" cy="10668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Trebuchet MS"/>
              <a:buNone/>
            </a:pPr>
            <a:r>
              <a:rPr lang="en-US" sz="3600" b="0" i="1" u="none" strike="noStrike" cap="none">
                <a:solidFill>
                  <a:schemeClr val="dk2"/>
                </a:solidFill>
                <a:latin typeface="Trebuchet MS"/>
                <a:ea typeface="Trebuchet MS"/>
                <a:cs typeface="Trebuchet MS"/>
                <a:sym typeface="Trebuchet MS"/>
              </a:rPr>
              <a:t>Shared Primitive and Shared Derived Characteristics</a:t>
            </a:r>
          </a:p>
        </p:txBody>
      </p:sp>
      <p:sp>
        <p:nvSpPr>
          <p:cNvPr id="549" name="Shape 549"/>
          <p:cNvSpPr txBox="1">
            <a:spLocks noGrp="1"/>
          </p:cNvSpPr>
          <p:nvPr>
            <p:ph type="body" idx="1"/>
          </p:nvPr>
        </p:nvSpPr>
        <p:spPr>
          <a:xfrm>
            <a:off x="171875" y="1555748"/>
            <a:ext cx="4128000" cy="5174400"/>
          </a:xfrm>
          <a:prstGeom prst="rect">
            <a:avLst/>
          </a:prstGeom>
          <a:noFill/>
          <a:ln>
            <a:noFill/>
          </a:ln>
        </p:spPr>
        <p:txBody>
          <a:bodyPr lIns="91425" tIns="45700" rIns="91425" bIns="45700" anchor="t" anchorCtr="0">
            <a:noAutofit/>
          </a:bodyPr>
          <a:lstStyle/>
          <a:p>
            <a:pPr marL="365125" marR="0" lvl="0" indent="-269875" algn="l" rtl="0">
              <a:lnSpc>
                <a:spcPct val="80000"/>
              </a:lnSpc>
              <a:spcBef>
                <a:spcPts val="300"/>
              </a:spcBef>
              <a:spcAft>
                <a:spcPts val="0"/>
              </a:spcAft>
              <a:buClr>
                <a:srgbClr val="A04DA3"/>
              </a:buClr>
              <a:buSzPct val="100000"/>
              <a:buFont typeface="Georgia"/>
              <a:buChar char="•"/>
            </a:pPr>
            <a:r>
              <a:rPr lang="en-US" sz="1700" b="0" i="0" u="none">
                <a:solidFill>
                  <a:srgbClr val="FF0000"/>
                </a:solidFill>
                <a:latin typeface="Georgia"/>
                <a:ea typeface="Georgia"/>
                <a:cs typeface="Georgia"/>
                <a:sym typeface="Georgia"/>
              </a:rPr>
              <a:t>A shared derived character is an evolutionary novelty unique to a particular clade</a:t>
            </a:r>
          </a:p>
          <a:p>
            <a:pPr marL="657225" marR="0" lvl="1" indent="-263525" algn="l" rtl="0">
              <a:lnSpc>
                <a:spcPct val="80000"/>
              </a:lnSpc>
              <a:spcBef>
                <a:spcPts val="300"/>
              </a:spcBef>
              <a:spcAft>
                <a:spcPts val="0"/>
              </a:spcAft>
              <a:buClr>
                <a:schemeClr val="accent2"/>
              </a:buClr>
              <a:buSzPct val="100000"/>
              <a:buFont typeface="Georgia"/>
              <a:buChar char="▫"/>
            </a:pPr>
            <a:r>
              <a:rPr lang="en-US" sz="1700" b="1" i="0" u="sng" strike="noStrike" cap="none">
                <a:solidFill>
                  <a:schemeClr val="accent2"/>
                </a:solidFill>
              </a:rPr>
              <a:t>derived</a:t>
            </a:r>
            <a:r>
              <a:rPr lang="en-US" sz="1700" b="0" i="0" u="none" strike="noStrike" cap="none">
                <a:solidFill>
                  <a:schemeClr val="accent2"/>
                </a:solidFill>
                <a:latin typeface="Georgia"/>
                <a:ea typeface="Georgia"/>
                <a:cs typeface="Georgia"/>
                <a:sym typeface="Georgia"/>
              </a:rPr>
              <a:t> is when a trait shows up that was NOT present in a common ancestor. </a:t>
            </a:r>
          </a:p>
          <a:p>
            <a:pPr marL="657225" marR="0" lvl="1" indent="-263525" algn="l" rtl="0">
              <a:lnSpc>
                <a:spcPct val="80000"/>
              </a:lnSpc>
              <a:spcBef>
                <a:spcPts val="300"/>
              </a:spcBef>
              <a:spcAft>
                <a:spcPts val="0"/>
              </a:spcAft>
              <a:buClr>
                <a:schemeClr val="accent2"/>
              </a:buClr>
              <a:buSzPct val="100000"/>
              <a:buFont typeface="Georgia"/>
              <a:buChar char="▫"/>
            </a:pPr>
            <a:r>
              <a:rPr lang="en-US" sz="1700" b="1" i="0" u="sng" strike="noStrike" cap="none">
                <a:solidFill>
                  <a:schemeClr val="accent2"/>
                </a:solidFill>
              </a:rPr>
              <a:t>ancestral/primitive</a:t>
            </a:r>
            <a:r>
              <a:rPr lang="en-US" sz="1700" b="0" i="0" u="none" strike="noStrike" cap="none">
                <a:solidFill>
                  <a:schemeClr val="accent2"/>
                </a:solidFill>
                <a:latin typeface="Georgia"/>
                <a:ea typeface="Georgia"/>
                <a:cs typeface="Georgia"/>
                <a:sym typeface="Georgia"/>
              </a:rPr>
              <a:t> characters WERE present in a common ancestor. </a:t>
            </a:r>
          </a:p>
          <a:p>
            <a:pPr marL="657225" marR="0" lvl="1" indent="-263525" algn="l" rtl="0">
              <a:lnSpc>
                <a:spcPct val="80000"/>
              </a:lnSpc>
              <a:spcBef>
                <a:spcPts val="300"/>
              </a:spcBef>
              <a:spcAft>
                <a:spcPts val="0"/>
              </a:spcAft>
              <a:buClr>
                <a:schemeClr val="accent2"/>
              </a:buClr>
              <a:buSzPct val="100000"/>
              <a:buFont typeface="Georgia"/>
              <a:buChar char="▫"/>
            </a:pPr>
            <a:r>
              <a:rPr lang="en-US" sz="1700" b="0" i="0" u="none" strike="noStrike" cap="none">
                <a:solidFill>
                  <a:schemeClr val="accent2"/>
                </a:solidFill>
                <a:latin typeface="Georgia"/>
                <a:ea typeface="Georgia"/>
                <a:cs typeface="Georgia"/>
                <a:sym typeface="Georgia"/>
              </a:rPr>
              <a:t>E.G. Among </a:t>
            </a:r>
            <a:r>
              <a:rPr lang="en-US" sz="1700" b="1" i="0" u="sng" strike="noStrike" cap="none">
                <a:solidFill>
                  <a:schemeClr val="accent2"/>
                </a:solidFill>
              </a:rPr>
              <a:t>primates,</a:t>
            </a:r>
            <a:r>
              <a:rPr lang="en-US" sz="1700" b="0" i="0" u="none" strike="noStrike" cap="none">
                <a:solidFill>
                  <a:schemeClr val="accent2"/>
                </a:solidFill>
                <a:latin typeface="Georgia"/>
                <a:ea typeface="Georgia"/>
                <a:cs typeface="Georgia"/>
                <a:sym typeface="Georgia"/>
              </a:rPr>
              <a:t> the relatively shortened and straight spine of a gorilla is a </a:t>
            </a:r>
            <a:r>
              <a:rPr lang="en-US" sz="1700" b="1" i="0" u="sng" strike="noStrike" cap="none">
                <a:solidFill>
                  <a:schemeClr val="accent2"/>
                </a:solidFill>
              </a:rPr>
              <a:t>derived</a:t>
            </a:r>
            <a:r>
              <a:rPr lang="en-US" sz="1700" b="0" i="0" u="none" strike="noStrike" cap="none">
                <a:solidFill>
                  <a:schemeClr val="accent2"/>
                </a:solidFill>
                <a:latin typeface="Georgia"/>
                <a:ea typeface="Georgia"/>
                <a:cs typeface="Georgia"/>
                <a:sym typeface="Georgia"/>
              </a:rPr>
              <a:t> trait (it was not present in the common ancestor of all primates). </a:t>
            </a:r>
            <a:br>
              <a:rPr lang="en-US" sz="1700" b="0" i="0" u="none" strike="noStrike" cap="none">
                <a:solidFill>
                  <a:schemeClr val="accent2"/>
                </a:solidFill>
                <a:latin typeface="Georgia"/>
                <a:ea typeface="Georgia"/>
                <a:cs typeface="Georgia"/>
                <a:sym typeface="Georgia"/>
              </a:rPr>
            </a:br>
            <a:r>
              <a:rPr lang="en-US" sz="1700" b="0" i="0" u="none" strike="noStrike" cap="none">
                <a:solidFill>
                  <a:schemeClr val="accent2"/>
                </a:solidFill>
                <a:latin typeface="Georgia"/>
                <a:ea typeface="Georgia"/>
                <a:cs typeface="Georgia"/>
                <a:sym typeface="Georgia"/>
              </a:rPr>
              <a:t>However, the shortened spine of a gorilla is </a:t>
            </a:r>
            <a:r>
              <a:rPr lang="en-US" sz="1700" b="1" i="0" u="sng" strike="noStrike" cap="none">
                <a:solidFill>
                  <a:schemeClr val="accent2"/>
                </a:solidFill>
              </a:rPr>
              <a:t>ancestral to apes</a:t>
            </a:r>
            <a:r>
              <a:rPr lang="en-US" sz="1700" b="0" i="0" u="none" strike="noStrike" cap="none">
                <a:solidFill>
                  <a:schemeClr val="accent2"/>
                </a:solidFill>
                <a:latin typeface="Georgia"/>
                <a:ea typeface="Georgia"/>
                <a:cs typeface="Georgia"/>
                <a:sym typeface="Georgia"/>
              </a:rPr>
              <a:t> (it is present in all apes and in the common ancestor of apes). </a:t>
            </a:r>
          </a:p>
        </p:txBody>
      </p:sp>
      <p:pic>
        <p:nvPicPr>
          <p:cNvPr id="550" name="Shape 550" descr="http://3.bp.blogspot.com/-S5bm_PP3J78/UhDsHXdnNTI/AAAAAAAAC-s/1NWDW23os8Q/s640/Knuckle-Walk.png"/>
          <p:cNvPicPr preferRelativeResize="0">
            <a:picLocks noGrp="1"/>
          </p:cNvPicPr>
          <p:nvPr>
            <p:ph type="body" idx="2"/>
          </p:nvPr>
        </p:nvPicPr>
        <p:blipFill rotWithShape="1">
          <a:blip r:embed="rId3">
            <a:alphaModFix/>
          </a:blip>
          <a:srcRect/>
          <a:stretch/>
        </p:blipFill>
        <p:spPr>
          <a:xfrm>
            <a:off x="4495800" y="4648200"/>
            <a:ext cx="4506911" cy="1828800"/>
          </a:xfrm>
          <a:prstGeom prst="rect">
            <a:avLst/>
          </a:prstGeom>
          <a:noFill/>
          <a:ln>
            <a:noFill/>
          </a:ln>
        </p:spPr>
      </p:pic>
      <p:pic>
        <p:nvPicPr>
          <p:cNvPr id="551" name="Shape 551" descr="http://www.mhhe.com/biosci/pae/zoology/cladogram/graphics/paraphy.gif"/>
          <p:cNvPicPr preferRelativeResize="0"/>
          <p:nvPr/>
        </p:nvPicPr>
        <p:blipFill rotWithShape="1">
          <a:blip r:embed="rId4">
            <a:alphaModFix/>
          </a:blip>
          <a:srcRect/>
          <a:stretch/>
        </p:blipFill>
        <p:spPr>
          <a:xfrm>
            <a:off x="4114800" y="1555750"/>
            <a:ext cx="2857499" cy="2171700"/>
          </a:xfrm>
          <a:prstGeom prst="rect">
            <a:avLst/>
          </a:prstGeom>
          <a:noFill/>
          <a:ln>
            <a:noFill/>
          </a:ln>
        </p:spPr>
      </p:pic>
      <p:pic>
        <p:nvPicPr>
          <p:cNvPr id="552" name="Shape 552" descr="http://anthropologynet.wordpress.com/files/2007/12/hominoid-pelvic-girdle-cladogram.jpg"/>
          <p:cNvPicPr preferRelativeResize="0"/>
          <p:nvPr/>
        </p:nvPicPr>
        <p:blipFill rotWithShape="1">
          <a:blip r:embed="rId5">
            <a:alphaModFix/>
          </a:blip>
          <a:srcRect/>
          <a:stretch/>
        </p:blipFill>
        <p:spPr>
          <a:xfrm>
            <a:off x="6752550" y="1180348"/>
            <a:ext cx="2092800" cy="31392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Shape 567"/>
          <p:cNvSpPr txBox="1">
            <a:spLocks noGrp="1"/>
          </p:cNvSpPr>
          <p:nvPr>
            <p:ph type="title"/>
          </p:nvPr>
        </p:nvSpPr>
        <p:spPr>
          <a:xfrm>
            <a:off x="457200" y="0"/>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Trebuchet MS"/>
              <a:buNone/>
            </a:pPr>
            <a:r>
              <a:rPr lang="en-US" sz="4000" b="0" i="1" u="none" strike="noStrike" cap="none">
                <a:solidFill>
                  <a:schemeClr val="dk2"/>
                </a:solidFill>
                <a:latin typeface="Trebuchet MS"/>
                <a:ea typeface="Trebuchet MS"/>
                <a:cs typeface="Trebuchet MS"/>
                <a:sym typeface="Trebuchet MS"/>
              </a:rPr>
              <a:t>Outgroups</a:t>
            </a:r>
          </a:p>
        </p:txBody>
      </p:sp>
      <p:sp>
        <p:nvSpPr>
          <p:cNvPr id="568" name="Shape 568"/>
          <p:cNvSpPr txBox="1">
            <a:spLocks noGrp="1"/>
          </p:cNvSpPr>
          <p:nvPr>
            <p:ph type="body" idx="1"/>
          </p:nvPr>
        </p:nvSpPr>
        <p:spPr>
          <a:xfrm>
            <a:off x="304800" y="1354650"/>
            <a:ext cx="4038600" cy="5135700"/>
          </a:xfrm>
          <a:prstGeom prst="rect">
            <a:avLst/>
          </a:prstGeom>
          <a:noFill/>
          <a:ln>
            <a:noFill/>
          </a:ln>
        </p:spPr>
        <p:txBody>
          <a:bodyPr lIns="91425" tIns="45700" rIns="91425" bIns="45700" anchor="t" anchorCtr="0">
            <a:noAutofit/>
          </a:bodyPr>
          <a:lstStyle/>
          <a:p>
            <a:pPr marL="365125" marR="0" lvl="0" indent="-263525" algn="l" rtl="0">
              <a:lnSpc>
                <a:spcPct val="80000"/>
              </a:lnSpc>
              <a:spcBef>
                <a:spcPts val="0"/>
              </a:spcBef>
              <a:spcAft>
                <a:spcPts val="0"/>
              </a:spcAft>
              <a:buClr>
                <a:srgbClr val="A04DA3"/>
              </a:buClr>
              <a:buSzPct val="100000"/>
              <a:buFont typeface="Georgia"/>
              <a:buChar char="•"/>
            </a:pPr>
            <a:r>
              <a:rPr lang="en-US" sz="1900" b="0" i="0" u="none">
                <a:solidFill>
                  <a:schemeClr val="dk1"/>
                </a:solidFill>
                <a:latin typeface="Georgia"/>
                <a:ea typeface="Georgia"/>
                <a:cs typeface="Georgia"/>
                <a:sym typeface="Georgia"/>
              </a:rPr>
              <a:t>An outgroup is a species or group of species that </a:t>
            </a:r>
            <a:r>
              <a:rPr lang="en-US" sz="1900"/>
              <a:t>has more ancestral traits than ingroups (other species on the graph)</a:t>
            </a:r>
          </a:p>
          <a:p>
            <a:pPr lvl="1" indent="400050" rtl="0">
              <a:lnSpc>
                <a:spcPct val="80000"/>
              </a:lnSpc>
              <a:spcBef>
                <a:spcPts val="0"/>
              </a:spcBef>
              <a:buClr>
                <a:schemeClr val="accent2"/>
              </a:buClr>
              <a:buSzPct val="100000"/>
              <a:buFont typeface="Georgia"/>
              <a:buChar char="▫"/>
            </a:pPr>
            <a:r>
              <a:rPr lang="en-US">
                <a:solidFill>
                  <a:schemeClr val="dk1"/>
                </a:solidFill>
              </a:rPr>
              <a:t>closely related to the ingroups</a:t>
            </a:r>
          </a:p>
          <a:p>
            <a:pPr marL="657225" marR="0" lvl="1" indent="-250825" algn="l" rtl="0">
              <a:lnSpc>
                <a:spcPct val="80000"/>
              </a:lnSpc>
              <a:spcBef>
                <a:spcPts val="300"/>
              </a:spcBef>
              <a:spcAft>
                <a:spcPts val="0"/>
              </a:spcAft>
              <a:buClr>
                <a:schemeClr val="accent2"/>
              </a:buClr>
              <a:buSzPct val="100000"/>
              <a:buFont typeface="Georgia"/>
              <a:buChar char="▫"/>
            </a:pPr>
            <a:r>
              <a:rPr lang="en-US" sz="1800" b="0" i="0" u="none" strike="noStrike" cap="none">
                <a:solidFill>
                  <a:schemeClr val="accent2"/>
                </a:solidFill>
                <a:latin typeface="Georgia"/>
                <a:ea typeface="Georgia"/>
                <a:cs typeface="Georgia"/>
                <a:sym typeface="Georgia"/>
              </a:rPr>
              <a:t>“one of these things is not like the other”</a:t>
            </a:r>
          </a:p>
          <a:p>
            <a:pPr marL="365125" marR="0" lvl="0" indent="-263525" algn="l" rtl="0">
              <a:lnSpc>
                <a:spcPct val="80000"/>
              </a:lnSpc>
              <a:spcBef>
                <a:spcPts val="300"/>
              </a:spcBef>
              <a:spcAft>
                <a:spcPts val="0"/>
              </a:spcAft>
              <a:buClr>
                <a:srgbClr val="A04DA3"/>
              </a:buClr>
              <a:buSzPct val="100000"/>
              <a:buFont typeface="Georgia"/>
              <a:buChar char="•"/>
            </a:pPr>
            <a:r>
              <a:rPr lang="en-US" sz="1900" b="0" i="0" u="none">
                <a:solidFill>
                  <a:schemeClr val="dk1"/>
                </a:solidFill>
                <a:latin typeface="Georgia"/>
                <a:ea typeface="Georgia"/>
                <a:cs typeface="Georgia"/>
                <a:sym typeface="Georgia"/>
              </a:rPr>
              <a:t>Scientists compare each ingroup species with the outgroup to differentiate between shared derived and shared primitive characteristics</a:t>
            </a:r>
          </a:p>
          <a:p>
            <a:pPr marL="0" marR="0" lvl="0" indent="0" algn="l" rtl="0">
              <a:lnSpc>
                <a:spcPct val="80000"/>
              </a:lnSpc>
              <a:spcBef>
                <a:spcPts val="300"/>
              </a:spcBef>
              <a:spcAft>
                <a:spcPts val="0"/>
              </a:spcAft>
              <a:buNone/>
            </a:pPr>
            <a:endParaRPr/>
          </a:p>
          <a:p>
            <a:pPr marL="365125" marR="0" lvl="0" indent="-263525" algn="l" rtl="0">
              <a:spcBef>
                <a:spcPts val="300"/>
              </a:spcBef>
              <a:spcAft>
                <a:spcPts val="0"/>
              </a:spcAft>
              <a:buClr>
                <a:srgbClr val="A04DA3"/>
              </a:buClr>
              <a:buSzPct val="100000"/>
              <a:buFont typeface="Georgia"/>
              <a:buNone/>
            </a:pPr>
            <a:endParaRPr sz="1900" b="0" i="0" u="none">
              <a:solidFill>
                <a:schemeClr val="dk1"/>
              </a:solidFill>
              <a:latin typeface="Georgia"/>
              <a:ea typeface="Georgia"/>
              <a:cs typeface="Georgia"/>
              <a:sym typeface="Georgia"/>
            </a:endParaRPr>
          </a:p>
        </p:txBody>
      </p:sp>
      <p:pic>
        <p:nvPicPr>
          <p:cNvPr id="569" name="Shape 569" descr="http://evolution.berkeley.edu/evolibrary/images/phylogenetics/clade.gif"/>
          <p:cNvPicPr preferRelativeResize="0">
            <a:picLocks noGrp="1"/>
          </p:cNvPicPr>
          <p:nvPr>
            <p:ph type="body" idx="2"/>
          </p:nvPr>
        </p:nvPicPr>
        <p:blipFill rotWithShape="1">
          <a:blip r:embed="rId3">
            <a:alphaModFix/>
          </a:blip>
          <a:srcRect/>
          <a:stretch/>
        </p:blipFill>
        <p:spPr>
          <a:xfrm>
            <a:off x="5686425" y="838200"/>
            <a:ext cx="3422649" cy="1690687"/>
          </a:xfrm>
          <a:prstGeom prst="rect">
            <a:avLst/>
          </a:prstGeom>
          <a:noFill/>
          <a:ln>
            <a:noFill/>
          </a:ln>
        </p:spPr>
      </p:pic>
      <p:pic>
        <p:nvPicPr>
          <p:cNvPr id="570" name="Shape 570" descr="http://evolution.berkeley.edu/evolibrary/images/evo/patterns_intro.gif"/>
          <p:cNvPicPr preferRelativeResize="0"/>
          <p:nvPr/>
        </p:nvPicPr>
        <p:blipFill rotWithShape="1">
          <a:blip r:embed="rId4">
            <a:alphaModFix/>
          </a:blip>
          <a:srcRect/>
          <a:stretch/>
        </p:blipFill>
        <p:spPr>
          <a:xfrm>
            <a:off x="4343400" y="2463800"/>
            <a:ext cx="3343274" cy="2368550"/>
          </a:xfrm>
          <a:prstGeom prst="rect">
            <a:avLst/>
          </a:prstGeom>
          <a:noFill/>
          <a:ln>
            <a:noFill/>
          </a:ln>
        </p:spPr>
      </p:pic>
      <p:pic>
        <p:nvPicPr>
          <p:cNvPr id="571" name="Shape 571" descr="http://isite.lps.org/sputnam/Biology/U8%20Classification/clip0077.jpg"/>
          <p:cNvPicPr preferRelativeResize="0"/>
          <p:nvPr/>
        </p:nvPicPr>
        <p:blipFill rotWithShape="1">
          <a:blip r:embed="rId5">
            <a:alphaModFix/>
          </a:blip>
          <a:srcRect/>
          <a:stretch/>
        </p:blipFill>
        <p:spPr>
          <a:xfrm>
            <a:off x="5686425" y="4805362"/>
            <a:ext cx="3276600" cy="20256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1" u="none" strike="noStrike" cap="none">
                <a:solidFill>
                  <a:schemeClr val="dk1"/>
                </a:solidFill>
                <a:latin typeface="Calibri"/>
                <a:ea typeface="Calibri"/>
                <a:cs typeface="Calibri"/>
                <a:sym typeface="Calibri"/>
              </a:rPr>
              <a:t>Reproductive Isolation</a:t>
            </a:r>
          </a:p>
        </p:txBody>
      </p:sp>
      <p:sp>
        <p:nvSpPr>
          <p:cNvPr id="237" name="Shape 237"/>
          <p:cNvSpPr txBox="1">
            <a:spLocks noGrp="1"/>
          </p:cNvSpPr>
          <p:nvPr>
            <p:ph type="body" idx="1"/>
          </p:nvPr>
        </p:nvSpPr>
        <p:spPr>
          <a:xfrm>
            <a:off x="304800" y="1143000"/>
            <a:ext cx="8534399" cy="4983162"/>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3200" b="0" i="0" u="none" strike="noStrike" cap="none" dirty="0">
                <a:solidFill>
                  <a:schemeClr val="dk1"/>
                </a:solidFill>
                <a:latin typeface="Calibri"/>
                <a:ea typeface="Calibri"/>
                <a:cs typeface="Calibri"/>
                <a:sym typeface="Calibri"/>
              </a:rPr>
              <a:t>Reproductive isolation is the existence of </a:t>
            </a:r>
            <a:r>
              <a:rPr lang="en-US" sz="3200" b="0" i="0" u="none" strike="noStrike" cap="none" dirty="0">
                <a:solidFill>
                  <a:srgbClr val="FF0000"/>
                </a:solidFill>
                <a:latin typeface="Calibri"/>
                <a:ea typeface="Calibri"/>
                <a:cs typeface="Calibri"/>
                <a:sym typeface="Calibri"/>
              </a:rPr>
              <a:t>biological factors (barriers) that impede two species from producing viable, fertile hybrids</a:t>
            </a:r>
          </a:p>
          <a:p>
            <a:pPr marL="342900" marR="0" lvl="0" indent="-342900" algn="l" rtl="0">
              <a:lnSpc>
                <a:spcPct val="100000"/>
              </a:lnSpc>
              <a:spcBef>
                <a:spcPts val="640"/>
              </a:spcBef>
              <a:spcAft>
                <a:spcPts val="0"/>
              </a:spcAft>
              <a:buClr>
                <a:schemeClr val="dk1"/>
              </a:buClr>
              <a:buSzPct val="25000"/>
              <a:buFont typeface="Arial"/>
              <a:buNone/>
            </a:pPr>
            <a:endParaRPr sz="3200" b="0" i="0" u="none" strike="noStrike" cap="none" dirty="0">
              <a:solidFill>
                <a:schemeClr val="dk1"/>
              </a:solidFill>
              <a:latin typeface="Calibri"/>
              <a:ea typeface="Calibri"/>
              <a:cs typeface="Calibri"/>
              <a:sym typeface="Calibri"/>
            </a:endParaRP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A </a:t>
            </a:r>
            <a:r>
              <a:rPr lang="en-US" sz="2800" b="0" i="0" u="sng" strike="noStrike" cap="none" dirty="0">
                <a:solidFill>
                  <a:schemeClr val="dk1"/>
                </a:solidFill>
                <a:latin typeface="Calibri"/>
                <a:ea typeface="Calibri"/>
                <a:cs typeface="Calibri"/>
                <a:sym typeface="Calibri"/>
              </a:rPr>
              <a:t>zygote</a:t>
            </a:r>
            <a:r>
              <a:rPr lang="en-US" sz="2800" b="0" i="0" u="none" strike="noStrike" cap="none" dirty="0">
                <a:solidFill>
                  <a:schemeClr val="dk1"/>
                </a:solidFill>
                <a:latin typeface="Calibri"/>
                <a:ea typeface="Calibri"/>
                <a:cs typeface="Calibri"/>
                <a:sym typeface="Calibri"/>
              </a:rPr>
              <a:t> is the initial cell formed when two gamete cells are joined</a:t>
            </a:r>
          </a:p>
          <a:p>
            <a:pPr marL="742950" marR="0" lvl="1" indent="-285750" algn="l" rtl="0">
              <a:lnSpc>
                <a:spcPct val="100000"/>
              </a:lnSpc>
              <a:spcBef>
                <a:spcPts val="560"/>
              </a:spcBef>
              <a:spcAft>
                <a:spcPts val="0"/>
              </a:spcAft>
              <a:buClr>
                <a:schemeClr val="dk1"/>
              </a:buClr>
              <a:buSzPct val="100000"/>
              <a:buFont typeface="Arial"/>
              <a:buNone/>
            </a:pPr>
            <a:endParaRPr sz="2800" b="0" i="0" u="none" strike="noStrike" cap="none" dirty="0">
              <a:solidFill>
                <a:schemeClr val="dk1"/>
              </a:solidFill>
              <a:latin typeface="Calibri"/>
              <a:ea typeface="Calibri"/>
              <a:cs typeface="Calibri"/>
              <a:sym typeface="Calibri"/>
            </a:endParaRPr>
          </a:p>
          <a:p>
            <a:pPr marL="742950" marR="0" lvl="1" indent="-285750" algn="l" rtl="0">
              <a:lnSpc>
                <a:spcPct val="100000"/>
              </a:lnSpc>
              <a:spcBef>
                <a:spcPts val="560"/>
              </a:spcBef>
              <a:spcAft>
                <a:spcPts val="0"/>
              </a:spcAft>
              <a:buClr>
                <a:schemeClr val="dk1"/>
              </a:buClr>
              <a:buSzPct val="100000"/>
              <a:buFont typeface="Arial"/>
              <a:buNone/>
            </a:pPr>
            <a:endParaRPr sz="2800" b="0" i="0" u="none" strike="noStrike" cap="none" dirty="0">
              <a:solidFill>
                <a:schemeClr val="dk1"/>
              </a:solidFill>
              <a:latin typeface="Calibri"/>
              <a:ea typeface="Calibri"/>
              <a:cs typeface="Calibri"/>
              <a:sym typeface="Calibri"/>
            </a:endParaRPr>
          </a:p>
          <a:p>
            <a:pPr marL="342900" marR="0" lvl="0" indent="-342900" algn="l" rtl="0">
              <a:spcBef>
                <a:spcPts val="560"/>
              </a:spcBef>
              <a:spcAft>
                <a:spcPts val="0"/>
              </a:spcAft>
              <a:buClr>
                <a:schemeClr val="dk1"/>
              </a:buClr>
              <a:buSzPct val="100000"/>
              <a:buFont typeface="Arial"/>
              <a:buNone/>
            </a:pPr>
            <a:endParaRPr sz="2800" b="0" i="0" u="none" strike="noStrike" cap="none" dirty="0">
              <a:solidFill>
                <a:schemeClr val="dk1"/>
              </a:solidFill>
              <a:latin typeface="Calibri"/>
              <a:ea typeface="Calibri"/>
              <a:cs typeface="Calibri"/>
              <a:sym typeface="Calibri"/>
            </a:endParaRPr>
          </a:p>
        </p:txBody>
      </p:sp>
      <p:pic>
        <p:nvPicPr>
          <p:cNvPr id="238" name="Shape 238"/>
          <p:cNvPicPr preferRelativeResize="0"/>
          <p:nvPr/>
        </p:nvPicPr>
        <p:blipFill rotWithShape="1">
          <a:blip r:embed="rId3">
            <a:alphaModFix/>
          </a:blip>
          <a:srcRect/>
          <a:stretch/>
        </p:blipFill>
        <p:spPr>
          <a:xfrm>
            <a:off x="4419600" y="4114800"/>
            <a:ext cx="3011487" cy="2292349"/>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Shape 583"/>
          <p:cNvSpPr txBox="1">
            <a:spLocks noGrp="1"/>
          </p:cNvSpPr>
          <p:nvPr>
            <p:ph type="title"/>
          </p:nvPr>
        </p:nvSpPr>
        <p:spPr>
          <a:xfrm>
            <a:off x="457200" y="533400"/>
            <a:ext cx="8229600" cy="106997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00000"/>
              </a:buClr>
              <a:buSzPct val="25000"/>
              <a:buFont typeface="Trebuchet MS"/>
              <a:buNone/>
            </a:pPr>
            <a:r>
              <a:rPr lang="en-US" sz="3600" b="0" i="0" u="none" strike="noStrike" cap="none">
                <a:solidFill>
                  <a:srgbClr val="C00000"/>
                </a:solidFill>
                <a:latin typeface="Trebuchet MS"/>
                <a:ea typeface="Trebuchet MS"/>
                <a:cs typeface="Trebuchet MS"/>
                <a:sym typeface="Trebuchet MS"/>
              </a:rPr>
              <a:t>Constructing a phylogenetic tree</a:t>
            </a:r>
          </a:p>
        </p:txBody>
      </p:sp>
      <p:pic>
        <p:nvPicPr>
          <p:cNvPr id="584" name="Shape 584" descr="26_11_ConstructPhyloTree-L.jpg"/>
          <p:cNvPicPr preferRelativeResize="0"/>
          <p:nvPr/>
        </p:nvPicPr>
        <p:blipFill rotWithShape="1">
          <a:blip r:embed="rId3">
            <a:alphaModFix/>
          </a:blip>
          <a:srcRect/>
          <a:stretch/>
        </p:blipFill>
        <p:spPr>
          <a:xfrm>
            <a:off x="381000" y="1752600"/>
            <a:ext cx="8547100" cy="3895725"/>
          </a:xfrm>
          <a:prstGeom prst="rect">
            <a:avLst/>
          </a:prstGeom>
          <a:noFill/>
          <a:ln>
            <a:noFill/>
          </a:ln>
        </p:spPr>
      </p:pic>
      <p:sp>
        <p:nvSpPr>
          <p:cNvPr id="585" name="Shape 585"/>
          <p:cNvSpPr txBox="1"/>
          <p:nvPr/>
        </p:nvSpPr>
        <p:spPr>
          <a:xfrm>
            <a:off x="381000" y="5754687"/>
            <a:ext cx="4190999" cy="6461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0" i="0" u="none">
                <a:solidFill>
                  <a:schemeClr val="dk1"/>
                </a:solidFill>
                <a:latin typeface="Arial"/>
                <a:ea typeface="Arial"/>
                <a:cs typeface="Arial"/>
                <a:sym typeface="Arial"/>
              </a:rPr>
              <a:t>A 0 indicates a character is absent; a 1 indicates that a character is present.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Shape 576"/>
          <p:cNvSpPr txBox="1">
            <a:spLocks noGrp="1"/>
          </p:cNvSpPr>
          <p:nvPr>
            <p:ph type="title"/>
          </p:nvPr>
        </p:nvSpPr>
        <p:spPr>
          <a:xfrm>
            <a:off x="457200" y="1143000"/>
            <a:ext cx="8229600" cy="10667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Trebuchet MS"/>
              <a:buNone/>
            </a:pPr>
            <a:r>
              <a:rPr lang="en-US" sz="4000" b="0" i="1" u="none" strike="noStrike" cap="none">
                <a:solidFill>
                  <a:schemeClr val="dk2"/>
                </a:solidFill>
                <a:latin typeface="Trebuchet MS"/>
                <a:ea typeface="Trebuchet MS"/>
                <a:cs typeface="Trebuchet MS"/>
                <a:sym typeface="Trebuchet MS"/>
              </a:rPr>
              <a:t>Phylograms vs. cladograms</a:t>
            </a:r>
          </a:p>
        </p:txBody>
      </p:sp>
      <p:sp>
        <p:nvSpPr>
          <p:cNvPr id="577" name="Shape 577"/>
          <p:cNvSpPr txBox="1">
            <a:spLocks noGrp="1"/>
          </p:cNvSpPr>
          <p:nvPr>
            <p:ph type="body" idx="1"/>
          </p:nvPr>
        </p:nvSpPr>
        <p:spPr>
          <a:xfrm>
            <a:off x="457200" y="2249486"/>
            <a:ext cx="4038599" cy="4525961"/>
          </a:xfrm>
          <a:prstGeom prst="rect">
            <a:avLst/>
          </a:prstGeom>
          <a:noFill/>
          <a:ln>
            <a:noFill/>
          </a:ln>
        </p:spPr>
        <p:txBody>
          <a:bodyPr lIns="91425" tIns="45700" rIns="91425" bIns="45700" anchor="t" anchorCtr="0">
            <a:noAutofit/>
          </a:bodyPr>
          <a:lstStyle/>
          <a:p>
            <a:pPr marL="365125" marR="0" lvl="0" indent="-263525" algn="l" rtl="0">
              <a:lnSpc>
                <a:spcPct val="100000"/>
              </a:lnSpc>
              <a:spcBef>
                <a:spcPts val="0"/>
              </a:spcBef>
              <a:spcAft>
                <a:spcPts val="0"/>
              </a:spcAft>
              <a:buClr>
                <a:srgbClr val="A04DA3"/>
              </a:buClr>
              <a:buSzPct val="100000"/>
              <a:buFont typeface="Georgia"/>
              <a:buChar char="•"/>
            </a:pPr>
            <a:r>
              <a:rPr lang="en-US" sz="2000" b="0" i="0" u="none">
                <a:solidFill>
                  <a:schemeClr val="dk1"/>
                </a:solidFill>
                <a:latin typeface="Georgia"/>
                <a:ea typeface="Georgia"/>
                <a:cs typeface="Georgia"/>
                <a:sym typeface="Georgia"/>
              </a:rPr>
              <a:t>A phylogram is a phylogenetic tree that indicates the amount of evolution in addition to the branching order.</a:t>
            </a:r>
          </a:p>
          <a:p>
            <a:pPr marL="657225" marR="0" lvl="1" indent="-250825" algn="l" rtl="0">
              <a:lnSpc>
                <a:spcPct val="100000"/>
              </a:lnSpc>
              <a:spcBef>
                <a:spcPts val="300"/>
              </a:spcBef>
              <a:spcAft>
                <a:spcPts val="0"/>
              </a:spcAft>
              <a:buClr>
                <a:schemeClr val="accent2"/>
              </a:buClr>
              <a:buSzPct val="100000"/>
              <a:buFont typeface="Georgia"/>
              <a:buChar char="▫"/>
            </a:pPr>
            <a:r>
              <a:rPr lang="en-US" sz="1900" b="0" i="0" u="none" strike="noStrike" cap="none">
                <a:solidFill>
                  <a:schemeClr val="accent2"/>
                </a:solidFill>
                <a:latin typeface="Georgia"/>
                <a:ea typeface="Georgia"/>
                <a:cs typeface="Georgia"/>
                <a:sym typeface="Georgia"/>
              </a:rPr>
              <a:t>the length of a branch in a cladogram reflects the number of genetic changes that have taken place in a particular DNA or RNA sequence in that lineage and time</a:t>
            </a:r>
          </a:p>
        </p:txBody>
      </p:sp>
      <p:pic>
        <p:nvPicPr>
          <p:cNvPr id="578" name="Shape 578" descr="http://bio1151b.nicerweb.net/Locked/media/ch25/25_12Phylogram.jpg"/>
          <p:cNvPicPr preferRelativeResize="0">
            <a:picLocks noGrp="1"/>
          </p:cNvPicPr>
          <p:nvPr>
            <p:ph type="body" idx="2"/>
          </p:nvPr>
        </p:nvPicPr>
        <p:blipFill rotWithShape="1">
          <a:blip r:embed="rId3">
            <a:alphaModFix/>
          </a:blip>
          <a:srcRect/>
          <a:stretch/>
        </p:blipFill>
        <p:spPr>
          <a:xfrm>
            <a:off x="5471725" y="2072475"/>
            <a:ext cx="2863800" cy="45261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Shape 590"/>
          <p:cNvSpPr txBox="1">
            <a:spLocks noGrp="1"/>
          </p:cNvSpPr>
          <p:nvPr>
            <p:ph type="title"/>
          </p:nvPr>
        </p:nvSpPr>
        <p:spPr>
          <a:xfrm>
            <a:off x="304800" y="533400"/>
            <a:ext cx="8686800" cy="106997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00000"/>
              </a:buClr>
              <a:buSzPct val="25000"/>
              <a:buFont typeface="Trebuchet MS"/>
              <a:buNone/>
            </a:pPr>
            <a:r>
              <a:rPr lang="en-US" sz="3200" b="0" i="0" u="none" strike="noStrike" cap="none">
                <a:solidFill>
                  <a:srgbClr val="C00000"/>
                </a:solidFill>
                <a:latin typeface="Trebuchet MS"/>
                <a:ea typeface="Trebuchet MS"/>
                <a:cs typeface="Trebuchet MS"/>
                <a:sym typeface="Trebuchet MS"/>
              </a:rPr>
              <a:t>Branch lengths can represent </a:t>
            </a:r>
            <a:r>
              <a:rPr lang="en-US" sz="3200" b="0" i="0" u="sng" strike="noStrike" cap="none">
                <a:solidFill>
                  <a:srgbClr val="C00000"/>
                </a:solidFill>
                <a:latin typeface="Trebuchet MS"/>
                <a:ea typeface="Trebuchet MS"/>
                <a:cs typeface="Trebuchet MS"/>
                <a:sym typeface="Trebuchet MS"/>
              </a:rPr>
              <a:t>genetic change</a:t>
            </a:r>
          </a:p>
        </p:txBody>
      </p:sp>
      <p:pic>
        <p:nvPicPr>
          <p:cNvPr id="591" name="Shape 591" descr="26_12GeneticChangeTree-L.jpg"/>
          <p:cNvPicPr preferRelativeResize="0"/>
          <p:nvPr/>
        </p:nvPicPr>
        <p:blipFill rotWithShape="1">
          <a:blip r:embed="rId3">
            <a:alphaModFix/>
          </a:blip>
          <a:srcRect/>
          <a:stretch/>
        </p:blipFill>
        <p:spPr>
          <a:xfrm>
            <a:off x="304800" y="1676400"/>
            <a:ext cx="8547100" cy="449897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Shape 596"/>
          <p:cNvSpPr txBox="1">
            <a:spLocks noGrp="1"/>
          </p:cNvSpPr>
          <p:nvPr>
            <p:ph type="title"/>
          </p:nvPr>
        </p:nvSpPr>
        <p:spPr>
          <a:xfrm>
            <a:off x="304800" y="533400"/>
            <a:ext cx="8686800" cy="106997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00000"/>
              </a:buClr>
              <a:buSzPct val="25000"/>
              <a:buFont typeface="Trebuchet MS"/>
              <a:buNone/>
            </a:pPr>
            <a:r>
              <a:rPr lang="en-US" sz="3200" b="0" i="0" u="none" strike="noStrike" cap="none">
                <a:solidFill>
                  <a:srgbClr val="C00000"/>
                </a:solidFill>
                <a:latin typeface="Trebuchet MS"/>
                <a:ea typeface="Trebuchet MS"/>
                <a:cs typeface="Trebuchet MS"/>
                <a:sym typeface="Trebuchet MS"/>
              </a:rPr>
              <a:t>Branch lengths can indicate </a:t>
            </a:r>
            <a:r>
              <a:rPr lang="en-US" sz="3200" b="0" i="0" u="sng" strike="noStrike" cap="none">
                <a:solidFill>
                  <a:srgbClr val="C00000"/>
                </a:solidFill>
                <a:latin typeface="Trebuchet MS"/>
                <a:ea typeface="Trebuchet MS"/>
                <a:cs typeface="Trebuchet MS"/>
                <a:sym typeface="Trebuchet MS"/>
              </a:rPr>
              <a:t>time</a:t>
            </a:r>
          </a:p>
        </p:txBody>
      </p:sp>
      <p:pic>
        <p:nvPicPr>
          <p:cNvPr id="597" name="Shape 597" descr="26_13GeologicChangeTree-L.jpg"/>
          <p:cNvPicPr preferRelativeResize="0"/>
          <p:nvPr/>
        </p:nvPicPr>
        <p:blipFill rotWithShape="1">
          <a:blip r:embed="rId3">
            <a:alphaModFix/>
          </a:blip>
          <a:srcRect/>
          <a:stretch/>
        </p:blipFill>
        <p:spPr>
          <a:xfrm>
            <a:off x="304800" y="1524000"/>
            <a:ext cx="8547100" cy="4608512"/>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pic>
        <p:nvPicPr>
          <p:cNvPr id="602" name="Shape 602"/>
          <p:cNvPicPr preferRelativeResize="0"/>
          <p:nvPr/>
        </p:nvPicPr>
        <p:blipFill rotWithShape="1">
          <a:blip r:embed="rId3">
            <a:alphaModFix/>
          </a:blip>
          <a:srcRect/>
          <a:stretch/>
        </p:blipFill>
        <p:spPr>
          <a:xfrm>
            <a:off x="3017836" y="1839911"/>
            <a:ext cx="3097211" cy="2571749"/>
          </a:xfrm>
          <a:prstGeom prst="rect">
            <a:avLst/>
          </a:prstGeom>
          <a:noFill/>
          <a:ln>
            <a:noFill/>
          </a:ln>
        </p:spPr>
      </p:pic>
      <p:pic>
        <p:nvPicPr>
          <p:cNvPr id="603" name="Shape 603"/>
          <p:cNvPicPr preferRelativeResize="0"/>
          <p:nvPr/>
        </p:nvPicPr>
        <p:blipFill rotWithShape="1">
          <a:blip r:embed="rId4">
            <a:alphaModFix/>
          </a:blip>
          <a:srcRect l="6162" r="18835"/>
          <a:stretch/>
        </p:blipFill>
        <p:spPr>
          <a:xfrm>
            <a:off x="6330950" y="1839911"/>
            <a:ext cx="2571749" cy="2571749"/>
          </a:xfrm>
          <a:prstGeom prst="rect">
            <a:avLst/>
          </a:prstGeom>
          <a:noFill/>
          <a:ln>
            <a:noFill/>
          </a:ln>
        </p:spPr>
      </p:pic>
      <p:sp>
        <p:nvSpPr>
          <p:cNvPr id="604" name="Shape 604"/>
          <p:cNvSpPr txBox="1"/>
          <p:nvPr/>
        </p:nvSpPr>
        <p:spPr>
          <a:xfrm>
            <a:off x="1101725" y="4579937"/>
            <a:ext cx="839787" cy="26035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3E2810"/>
              </a:buClr>
              <a:buSzPct val="25000"/>
              <a:buFont typeface="Georgia"/>
              <a:buNone/>
            </a:pPr>
            <a:r>
              <a:rPr lang="en-US" sz="1600" b="1" i="0" u="none">
                <a:solidFill>
                  <a:srgbClr val="3E2810"/>
                </a:solidFill>
                <a:latin typeface="Georgia"/>
                <a:ea typeface="Georgia"/>
                <a:cs typeface="Georgia"/>
                <a:sym typeface="Georgia"/>
              </a:rPr>
              <a:t>Human</a:t>
            </a:r>
          </a:p>
        </p:txBody>
      </p:sp>
      <p:sp>
        <p:nvSpPr>
          <p:cNvPr id="605" name="Shape 605"/>
          <p:cNvSpPr txBox="1"/>
          <p:nvPr/>
        </p:nvSpPr>
        <p:spPr>
          <a:xfrm>
            <a:off x="4175125" y="4579937"/>
            <a:ext cx="777875" cy="26035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3E2810"/>
              </a:buClr>
              <a:buSzPct val="25000"/>
              <a:buFont typeface="Georgia"/>
              <a:buNone/>
            </a:pPr>
            <a:r>
              <a:rPr lang="en-US" sz="1600" b="1" i="0" u="none">
                <a:solidFill>
                  <a:srgbClr val="3E2810"/>
                </a:solidFill>
                <a:latin typeface="Georgia"/>
                <a:ea typeface="Georgia"/>
                <a:cs typeface="Georgia"/>
                <a:sym typeface="Georgia"/>
              </a:rPr>
              <a:t>Gorilla</a:t>
            </a:r>
          </a:p>
        </p:txBody>
      </p:sp>
      <p:sp>
        <p:nvSpPr>
          <p:cNvPr id="606" name="Shape 606"/>
          <p:cNvSpPr txBox="1"/>
          <p:nvPr/>
        </p:nvSpPr>
        <p:spPr>
          <a:xfrm>
            <a:off x="6927850" y="4579937"/>
            <a:ext cx="1379536" cy="26035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3E2810"/>
              </a:buClr>
              <a:buSzPct val="25000"/>
              <a:buFont typeface="Georgia"/>
              <a:buNone/>
            </a:pPr>
            <a:r>
              <a:rPr lang="en-US" sz="1600" b="1" i="0" u="none">
                <a:solidFill>
                  <a:srgbClr val="3E2810"/>
                </a:solidFill>
                <a:latin typeface="Georgia"/>
                <a:ea typeface="Georgia"/>
                <a:cs typeface="Georgia"/>
                <a:sym typeface="Georgia"/>
              </a:rPr>
              <a:t>Chimpanzee</a:t>
            </a:r>
          </a:p>
        </p:txBody>
      </p:sp>
      <p:sp>
        <p:nvSpPr>
          <p:cNvPr id="607" name="Shape 607"/>
          <p:cNvSpPr txBox="1"/>
          <p:nvPr/>
        </p:nvSpPr>
        <p:spPr>
          <a:xfrm>
            <a:off x="5140325" y="6570661"/>
            <a:ext cx="3897311" cy="155574"/>
          </a:xfrm>
          <a:prstGeom prst="rect">
            <a:avLst/>
          </a:prstGeom>
          <a:noFill/>
          <a:ln>
            <a:noFill/>
          </a:ln>
        </p:spPr>
        <p:txBody>
          <a:bodyPr lIns="0" tIns="0" rIns="1075575" bIns="0" anchor="ctr" anchorCtr="0">
            <a:noAutofit/>
          </a:bodyPr>
          <a:lstStyle/>
          <a:p>
            <a:pPr marL="0" marR="0" lvl="0" indent="0" algn="r" rtl="0">
              <a:lnSpc>
                <a:spcPct val="120000"/>
              </a:lnSpc>
              <a:spcBef>
                <a:spcPts val="0"/>
              </a:spcBef>
              <a:spcAft>
                <a:spcPts val="0"/>
              </a:spcAft>
              <a:buClr>
                <a:srgbClr val="B19062"/>
              </a:buClr>
              <a:buSzPct val="25000"/>
              <a:buFont typeface="Georgia"/>
              <a:buNone/>
            </a:pPr>
            <a:r>
              <a:rPr lang="en-US" sz="800" b="0" i="0" u="none">
                <a:solidFill>
                  <a:srgbClr val="B19062"/>
                </a:solidFill>
                <a:latin typeface="Georgia"/>
                <a:ea typeface="Georgia"/>
                <a:cs typeface="Georgia"/>
                <a:sym typeface="Georgia"/>
              </a:rPr>
              <a:t>IMAGES FROM: Wellcome Images / Wikimedia Commons</a:t>
            </a:r>
          </a:p>
        </p:txBody>
      </p:sp>
      <p:pic>
        <p:nvPicPr>
          <p:cNvPr id="608" name="Shape 608"/>
          <p:cNvPicPr preferRelativeResize="0"/>
          <p:nvPr/>
        </p:nvPicPr>
        <p:blipFill rotWithShape="1">
          <a:blip r:embed="rId5">
            <a:alphaModFix/>
          </a:blip>
          <a:srcRect/>
          <a:stretch/>
        </p:blipFill>
        <p:spPr>
          <a:xfrm>
            <a:off x="249237" y="1847850"/>
            <a:ext cx="2554286" cy="2554286"/>
          </a:xfrm>
          <a:prstGeom prst="rect">
            <a:avLst/>
          </a:prstGeom>
          <a:noFill/>
          <a:ln>
            <a:noFill/>
          </a:ln>
        </p:spPr>
      </p:pic>
    </p:spTree>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pic>
        <p:nvPicPr>
          <p:cNvPr id="613" name="Shape 613"/>
          <p:cNvPicPr preferRelativeResize="0"/>
          <p:nvPr/>
        </p:nvPicPr>
        <p:blipFill rotWithShape="1">
          <a:blip r:embed="rId3">
            <a:alphaModFix/>
          </a:blip>
          <a:srcRect/>
          <a:stretch/>
        </p:blipFill>
        <p:spPr>
          <a:xfrm>
            <a:off x="1527175" y="1312862"/>
            <a:ext cx="5235575" cy="3884611"/>
          </a:xfrm>
          <a:prstGeom prst="rect">
            <a:avLst/>
          </a:prstGeom>
          <a:noFill/>
          <a:ln>
            <a:noFill/>
          </a:ln>
          <a:effectLst>
            <a:outerShdw blurRad="63500" dist="76198" dir="2700000">
              <a:schemeClr val="lt2">
                <a:alpha val="74901"/>
              </a:schemeClr>
            </a:outerShdw>
          </a:effectLst>
        </p:spPr>
      </p:pic>
      <p:sp>
        <p:nvSpPr>
          <p:cNvPr id="614" name="Shape 614"/>
          <p:cNvSpPr txBox="1"/>
          <p:nvPr/>
        </p:nvSpPr>
        <p:spPr>
          <a:xfrm>
            <a:off x="6888161" y="1187450"/>
            <a:ext cx="839787" cy="258762"/>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3E2810"/>
              </a:buClr>
              <a:buSzPct val="25000"/>
              <a:buFont typeface="Georgia"/>
              <a:buNone/>
            </a:pPr>
            <a:r>
              <a:rPr lang="en-US" sz="1600" b="1" i="0" u="none">
                <a:solidFill>
                  <a:srgbClr val="3E2810"/>
                </a:solidFill>
                <a:latin typeface="Georgia"/>
                <a:ea typeface="Georgia"/>
                <a:cs typeface="Georgia"/>
                <a:sym typeface="Georgia"/>
              </a:rPr>
              <a:t>Human</a:t>
            </a:r>
          </a:p>
        </p:txBody>
      </p:sp>
      <p:sp>
        <p:nvSpPr>
          <p:cNvPr id="615" name="Shape 615"/>
          <p:cNvSpPr txBox="1"/>
          <p:nvPr/>
        </p:nvSpPr>
        <p:spPr>
          <a:xfrm>
            <a:off x="6883400" y="2616200"/>
            <a:ext cx="1381125" cy="258762"/>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3E2810"/>
              </a:buClr>
              <a:buSzPct val="25000"/>
              <a:buFont typeface="Georgia"/>
              <a:buNone/>
            </a:pPr>
            <a:r>
              <a:rPr lang="en-US" sz="1600" b="1" i="0" u="none">
                <a:solidFill>
                  <a:srgbClr val="3E2810"/>
                </a:solidFill>
                <a:latin typeface="Georgia"/>
                <a:ea typeface="Georgia"/>
                <a:cs typeface="Georgia"/>
                <a:sym typeface="Georgia"/>
              </a:rPr>
              <a:t>Chimpanzee</a:t>
            </a:r>
          </a:p>
        </p:txBody>
      </p:sp>
      <p:sp>
        <p:nvSpPr>
          <p:cNvPr id="616" name="Shape 616"/>
          <p:cNvSpPr txBox="1"/>
          <p:nvPr/>
        </p:nvSpPr>
        <p:spPr>
          <a:xfrm>
            <a:off x="6869111" y="5035550"/>
            <a:ext cx="777875" cy="26035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3E2810"/>
              </a:buClr>
              <a:buSzPct val="25000"/>
              <a:buFont typeface="Georgia"/>
              <a:buNone/>
            </a:pPr>
            <a:r>
              <a:rPr lang="en-US" sz="1600" b="1" i="0" u="none">
                <a:solidFill>
                  <a:srgbClr val="3E2810"/>
                </a:solidFill>
                <a:latin typeface="Georgia"/>
                <a:ea typeface="Georgia"/>
                <a:cs typeface="Georgia"/>
                <a:sym typeface="Georgia"/>
              </a:rPr>
              <a:t>Gorilla</a:t>
            </a:r>
          </a:p>
        </p:txBody>
      </p:sp>
      <p:sp>
        <p:nvSpPr>
          <p:cNvPr id="617" name="Shape 617"/>
          <p:cNvSpPr txBox="1"/>
          <p:nvPr/>
        </p:nvSpPr>
        <p:spPr>
          <a:xfrm>
            <a:off x="2643186" y="4830762"/>
            <a:ext cx="4081462" cy="312737"/>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AF1F1C"/>
              </a:buClr>
              <a:buSzPct val="25000"/>
              <a:buFont typeface="Georgia"/>
              <a:buNone/>
            </a:pPr>
            <a:r>
              <a:rPr lang="en-US" sz="1600" b="1" i="0" u="none">
                <a:solidFill>
                  <a:srgbClr val="AF1F1C"/>
                </a:solidFill>
                <a:latin typeface="Georgia"/>
                <a:ea typeface="Georgia"/>
                <a:cs typeface="Georgia"/>
                <a:sym typeface="Georgia"/>
              </a:rPr>
              <a:t>Branch</a:t>
            </a:r>
          </a:p>
        </p:txBody>
      </p:sp>
      <p:sp>
        <p:nvSpPr>
          <p:cNvPr id="618" name="Shape 618"/>
          <p:cNvSpPr txBox="1"/>
          <p:nvPr/>
        </p:nvSpPr>
        <p:spPr>
          <a:xfrm>
            <a:off x="160336" y="3179761"/>
            <a:ext cx="1357312" cy="793749"/>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AF1F1C"/>
              </a:buClr>
              <a:buSzPct val="25000"/>
              <a:buFont typeface="Georgia"/>
              <a:buNone/>
            </a:pPr>
            <a:r>
              <a:rPr lang="en-US" sz="1600" b="1" i="0" u="none">
                <a:solidFill>
                  <a:srgbClr val="AF1F1C"/>
                </a:solidFill>
                <a:latin typeface="Georgia"/>
                <a:ea typeface="Georgia"/>
                <a:cs typeface="Georgia"/>
                <a:sym typeface="Georgia"/>
              </a:rPr>
              <a:t>Root</a:t>
            </a:r>
          </a:p>
          <a:p>
            <a:pPr marL="0" marR="0" lvl="0" indent="0" algn="l" rtl="0">
              <a:lnSpc>
                <a:spcPct val="100000"/>
              </a:lnSpc>
              <a:spcBef>
                <a:spcPts val="0"/>
              </a:spcBef>
              <a:spcAft>
                <a:spcPts val="0"/>
              </a:spcAft>
              <a:buClr>
                <a:srgbClr val="AF1F1C"/>
              </a:buClr>
              <a:buSzPct val="25000"/>
              <a:buFont typeface="Georgia"/>
              <a:buNone/>
            </a:pPr>
            <a:r>
              <a:rPr lang="en-US" sz="1600" b="0" i="0" u="none">
                <a:solidFill>
                  <a:srgbClr val="AF1F1C"/>
                </a:solidFill>
                <a:latin typeface="Georgia"/>
                <a:ea typeface="Georgia"/>
                <a:cs typeface="Georgia"/>
                <a:sym typeface="Georgia"/>
              </a:rPr>
              <a:t>(common ancestor)</a:t>
            </a:r>
          </a:p>
        </p:txBody>
      </p:sp>
      <p:grpSp>
        <p:nvGrpSpPr>
          <p:cNvPr id="619" name="Shape 619"/>
          <p:cNvGrpSpPr/>
          <p:nvPr/>
        </p:nvGrpSpPr>
        <p:grpSpPr>
          <a:xfrm>
            <a:off x="6626225" y="4724400"/>
            <a:ext cx="1285875" cy="1320800"/>
            <a:chOff x="0" y="0"/>
            <a:chExt cx="1828800" cy="1879600"/>
          </a:xfrm>
        </p:grpSpPr>
        <p:sp>
          <p:nvSpPr>
            <p:cNvPr id="620" name="Shape 620"/>
            <p:cNvSpPr/>
            <p:nvPr/>
          </p:nvSpPr>
          <p:spPr>
            <a:xfrm>
              <a:off x="0" y="0"/>
              <a:ext cx="1828800" cy="1270000"/>
            </a:xfrm>
            <a:prstGeom prst="ellipse">
              <a:avLst/>
            </a:prstGeom>
            <a:noFill/>
            <a:ln w="101600" cap="flat" cmpd="sng">
              <a:solidFill>
                <a:srgbClr val="AF1F1C"/>
              </a:solidFill>
              <a:prstDash val="solid"/>
              <a:miter/>
              <a:headEnd type="none" w="med" len="med"/>
              <a:tailEnd type="none" w="med" len="med"/>
            </a:ln>
          </p:spPr>
          <p:txBody>
            <a:bodyPr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621" name="Shape 621"/>
            <p:cNvSpPr txBox="1"/>
            <p:nvPr/>
          </p:nvSpPr>
          <p:spPr>
            <a:xfrm>
              <a:off x="101600" y="1435100"/>
              <a:ext cx="1625599" cy="444500"/>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AF1F1C"/>
                </a:buClr>
                <a:buSzPct val="25000"/>
                <a:buFont typeface="Georgia"/>
                <a:buNone/>
              </a:pPr>
              <a:r>
                <a:rPr lang="en-US" sz="1600" b="1" i="0" u="none">
                  <a:solidFill>
                    <a:srgbClr val="AF1F1C"/>
                  </a:solidFill>
                  <a:latin typeface="Georgia"/>
                  <a:ea typeface="Georgia"/>
                  <a:cs typeface="Georgia"/>
                  <a:sym typeface="Georgia"/>
                </a:rPr>
                <a:t>Outgroup</a:t>
              </a:r>
            </a:p>
          </p:txBody>
        </p:sp>
      </p:grpSp>
      <p:grpSp>
        <p:nvGrpSpPr>
          <p:cNvPr id="622" name="Shape 622"/>
          <p:cNvGrpSpPr/>
          <p:nvPr/>
        </p:nvGrpSpPr>
        <p:grpSpPr>
          <a:xfrm>
            <a:off x="1527175" y="2016125"/>
            <a:ext cx="5106986" cy="3174999"/>
            <a:chOff x="0" y="0"/>
            <a:chExt cx="7264399" cy="4514850"/>
          </a:xfrm>
        </p:grpSpPr>
        <p:cxnSp>
          <p:nvCxnSpPr>
            <p:cNvPr id="623" name="Shape 623"/>
            <p:cNvCxnSpPr/>
            <p:nvPr/>
          </p:nvCxnSpPr>
          <p:spPr>
            <a:xfrm rot="10800000" flipH="1">
              <a:off x="1497012" y="4481511"/>
              <a:ext cx="5767387" cy="11112"/>
            </a:xfrm>
            <a:prstGeom prst="straightConnector1">
              <a:avLst/>
            </a:prstGeom>
            <a:noFill/>
            <a:ln w="101600" cap="flat" cmpd="sng">
              <a:solidFill>
                <a:srgbClr val="AF1F1C"/>
              </a:solidFill>
              <a:prstDash val="solid"/>
              <a:miter/>
              <a:headEnd type="none" w="med" len="med"/>
              <a:tailEnd type="none" w="med" len="med"/>
            </a:ln>
          </p:spPr>
        </p:cxnSp>
        <p:cxnSp>
          <p:nvCxnSpPr>
            <p:cNvPr id="624" name="Shape 624"/>
            <p:cNvCxnSpPr/>
            <p:nvPr/>
          </p:nvCxnSpPr>
          <p:spPr>
            <a:xfrm>
              <a:off x="1536700" y="39686"/>
              <a:ext cx="2928937" cy="0"/>
            </a:xfrm>
            <a:prstGeom prst="straightConnector1">
              <a:avLst/>
            </a:prstGeom>
            <a:noFill/>
            <a:ln w="101600" cap="flat" cmpd="sng">
              <a:solidFill>
                <a:srgbClr val="AF1F1C"/>
              </a:solidFill>
              <a:prstDash val="solid"/>
              <a:miter/>
              <a:headEnd type="none" w="med" len="med"/>
              <a:tailEnd type="none" w="med" len="med"/>
            </a:ln>
          </p:spPr>
        </p:cxnSp>
        <p:cxnSp>
          <p:nvCxnSpPr>
            <p:cNvPr id="625" name="Shape 625"/>
            <p:cNvCxnSpPr/>
            <p:nvPr/>
          </p:nvCxnSpPr>
          <p:spPr>
            <a:xfrm>
              <a:off x="0" y="2262186"/>
              <a:ext cx="1543049" cy="0"/>
            </a:xfrm>
            <a:prstGeom prst="straightConnector1">
              <a:avLst/>
            </a:prstGeom>
            <a:noFill/>
            <a:ln w="101600" cap="flat" cmpd="sng">
              <a:solidFill>
                <a:srgbClr val="AF1F1C"/>
              </a:solidFill>
              <a:prstDash val="solid"/>
              <a:miter/>
              <a:headEnd type="none" w="med" len="med"/>
              <a:tailEnd type="none" w="med" len="med"/>
            </a:ln>
          </p:spPr>
        </p:cxnSp>
        <p:cxnSp>
          <p:nvCxnSpPr>
            <p:cNvPr id="626" name="Shape 626"/>
            <p:cNvCxnSpPr/>
            <p:nvPr/>
          </p:nvCxnSpPr>
          <p:spPr>
            <a:xfrm flipH="1">
              <a:off x="1539875" y="0"/>
              <a:ext cx="1587" cy="4514850"/>
            </a:xfrm>
            <a:prstGeom prst="straightConnector1">
              <a:avLst/>
            </a:prstGeom>
            <a:noFill/>
            <a:ln w="101600" cap="flat" cmpd="sng">
              <a:solidFill>
                <a:srgbClr val="AF1F1C"/>
              </a:solidFill>
              <a:prstDash val="solid"/>
              <a:miter/>
              <a:headEnd type="none" w="med" len="med"/>
              <a:tailEnd type="none" w="med" len="med"/>
            </a:ln>
          </p:spPr>
        </p:cxnSp>
      </p:grpSp>
      <p:grpSp>
        <p:nvGrpSpPr>
          <p:cNvPr id="627" name="Shape 627"/>
          <p:cNvGrpSpPr/>
          <p:nvPr/>
        </p:nvGrpSpPr>
        <p:grpSpPr>
          <a:xfrm>
            <a:off x="517525" y="633411"/>
            <a:ext cx="6323011" cy="4670424"/>
            <a:chOff x="0" y="38100"/>
            <a:chExt cx="8991600" cy="6642100"/>
          </a:xfrm>
        </p:grpSpPr>
        <p:sp>
          <p:nvSpPr>
            <p:cNvPr id="628" name="Shape 628"/>
            <p:cNvSpPr/>
            <p:nvPr/>
          </p:nvSpPr>
          <p:spPr>
            <a:xfrm>
              <a:off x="8610600" y="2857500"/>
              <a:ext cx="381000" cy="381000"/>
            </a:xfrm>
            <a:prstGeom prst="ellipse">
              <a:avLst/>
            </a:prstGeom>
            <a:solidFill>
              <a:srgbClr val="B19062"/>
            </a:solidFill>
            <a:ln>
              <a:noFill/>
            </a:ln>
          </p:spPr>
          <p:txBody>
            <a:bodyPr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629" name="Shape 629"/>
            <p:cNvSpPr/>
            <p:nvPr/>
          </p:nvSpPr>
          <p:spPr>
            <a:xfrm>
              <a:off x="8610600" y="6299200"/>
              <a:ext cx="381000" cy="381000"/>
            </a:xfrm>
            <a:prstGeom prst="ellipse">
              <a:avLst/>
            </a:prstGeom>
            <a:solidFill>
              <a:srgbClr val="B19062"/>
            </a:solidFill>
            <a:ln>
              <a:noFill/>
            </a:ln>
          </p:spPr>
          <p:txBody>
            <a:bodyPr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630" name="Shape 630"/>
            <p:cNvSpPr/>
            <p:nvPr/>
          </p:nvSpPr>
          <p:spPr>
            <a:xfrm>
              <a:off x="8610600" y="825500"/>
              <a:ext cx="381000" cy="381000"/>
            </a:xfrm>
            <a:prstGeom prst="ellipse">
              <a:avLst/>
            </a:prstGeom>
            <a:solidFill>
              <a:srgbClr val="B19062"/>
            </a:solidFill>
            <a:ln>
              <a:noFill/>
            </a:ln>
          </p:spPr>
          <p:txBody>
            <a:bodyPr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631" name="Shape 631"/>
            <p:cNvSpPr/>
            <p:nvPr/>
          </p:nvSpPr>
          <p:spPr>
            <a:xfrm>
              <a:off x="0" y="38100"/>
              <a:ext cx="381000" cy="381000"/>
            </a:xfrm>
            <a:prstGeom prst="ellipse">
              <a:avLst/>
            </a:prstGeom>
            <a:solidFill>
              <a:srgbClr val="B19062"/>
            </a:solidFill>
            <a:ln>
              <a:noFill/>
            </a:ln>
          </p:spPr>
          <p:txBody>
            <a:bodyPr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632" name="Shape 632"/>
            <p:cNvSpPr txBox="1"/>
            <p:nvPr/>
          </p:nvSpPr>
          <p:spPr>
            <a:xfrm>
              <a:off x="509587" y="38100"/>
              <a:ext cx="3808412" cy="369886"/>
            </a:xfrm>
            <a:prstGeom prst="rect">
              <a:avLst/>
            </a:prstGeom>
            <a:noFill/>
            <a:ln>
              <a:noFill/>
            </a:ln>
          </p:spPr>
          <p:txBody>
            <a:bodyPr lIns="0" tIns="0" rIns="1075575" bIns="0" anchor="ctr" anchorCtr="0">
              <a:noAutofit/>
            </a:bodyPr>
            <a:lstStyle/>
            <a:p>
              <a:pPr marL="0" marR="0" lvl="0" indent="0" algn="l" rtl="0">
                <a:lnSpc>
                  <a:spcPct val="100000"/>
                </a:lnSpc>
                <a:spcBef>
                  <a:spcPts val="0"/>
                </a:spcBef>
                <a:spcAft>
                  <a:spcPts val="0"/>
                </a:spcAft>
                <a:buClr>
                  <a:srgbClr val="3E2810"/>
                </a:buClr>
                <a:buSzPct val="25000"/>
                <a:buFont typeface="Georgia"/>
                <a:buNone/>
              </a:pPr>
              <a:r>
                <a:rPr lang="en-US" sz="1600" b="1" i="0" u="none">
                  <a:solidFill>
                    <a:srgbClr val="3E2810"/>
                  </a:solidFill>
                  <a:latin typeface="Georgia"/>
                  <a:ea typeface="Georgia"/>
                  <a:cs typeface="Georgia"/>
                  <a:sym typeface="Georgia"/>
                </a:rPr>
                <a:t>Extant species</a:t>
              </a:r>
            </a:p>
          </p:txBody>
        </p:sp>
      </p:grpSp>
      <p:grpSp>
        <p:nvGrpSpPr>
          <p:cNvPr id="633" name="Shape 633"/>
          <p:cNvGrpSpPr/>
          <p:nvPr/>
        </p:nvGrpSpPr>
        <p:grpSpPr>
          <a:xfrm>
            <a:off x="517525" y="1071562"/>
            <a:ext cx="4286250" cy="2660650"/>
            <a:chOff x="0" y="12700"/>
            <a:chExt cx="6096000" cy="3784600"/>
          </a:xfrm>
        </p:grpSpPr>
        <p:sp>
          <p:nvSpPr>
            <p:cNvPr id="634" name="Shape 634"/>
            <p:cNvSpPr/>
            <p:nvPr/>
          </p:nvSpPr>
          <p:spPr>
            <a:xfrm>
              <a:off x="5715000" y="1193800"/>
              <a:ext cx="381000" cy="381000"/>
            </a:xfrm>
            <a:prstGeom prst="ellipse">
              <a:avLst/>
            </a:prstGeom>
            <a:solidFill>
              <a:schemeClr val="accent1"/>
            </a:solidFill>
            <a:ln>
              <a:noFill/>
            </a:ln>
          </p:spPr>
          <p:txBody>
            <a:bodyPr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635" name="Shape 635"/>
            <p:cNvSpPr/>
            <p:nvPr/>
          </p:nvSpPr>
          <p:spPr>
            <a:xfrm>
              <a:off x="2795586" y="3416300"/>
              <a:ext cx="379412" cy="381000"/>
            </a:xfrm>
            <a:prstGeom prst="ellipse">
              <a:avLst/>
            </a:prstGeom>
            <a:solidFill>
              <a:schemeClr val="accent1"/>
            </a:solidFill>
            <a:ln>
              <a:noFill/>
            </a:ln>
          </p:spPr>
          <p:txBody>
            <a:bodyPr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636" name="Shape 636"/>
            <p:cNvSpPr/>
            <p:nvPr/>
          </p:nvSpPr>
          <p:spPr>
            <a:xfrm>
              <a:off x="0" y="12700"/>
              <a:ext cx="381000" cy="381000"/>
            </a:xfrm>
            <a:prstGeom prst="ellipse">
              <a:avLst/>
            </a:prstGeom>
            <a:solidFill>
              <a:schemeClr val="accent1"/>
            </a:solidFill>
            <a:ln>
              <a:noFill/>
            </a:ln>
          </p:spPr>
          <p:txBody>
            <a:bodyPr lIns="0" tIns="0" rIns="0" bIns="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637" name="Shape 637"/>
            <p:cNvSpPr txBox="1"/>
            <p:nvPr/>
          </p:nvSpPr>
          <p:spPr>
            <a:xfrm>
              <a:off x="506412" y="38100"/>
              <a:ext cx="5197474" cy="369886"/>
            </a:xfrm>
            <a:prstGeom prst="rect">
              <a:avLst/>
            </a:prstGeom>
            <a:noFill/>
            <a:ln>
              <a:noFill/>
            </a:ln>
          </p:spPr>
          <p:txBody>
            <a:bodyPr lIns="0" tIns="0" rIns="1075575" bIns="0" anchor="ctr" anchorCtr="0">
              <a:noAutofit/>
            </a:bodyPr>
            <a:lstStyle/>
            <a:p>
              <a:pPr marL="0" marR="0" lvl="0" indent="0" algn="l" rtl="0">
                <a:lnSpc>
                  <a:spcPct val="100000"/>
                </a:lnSpc>
                <a:spcBef>
                  <a:spcPts val="0"/>
                </a:spcBef>
                <a:spcAft>
                  <a:spcPts val="0"/>
                </a:spcAft>
                <a:buClr>
                  <a:srgbClr val="3E2810"/>
                </a:buClr>
                <a:buSzPct val="25000"/>
                <a:buFont typeface="Georgia"/>
                <a:buNone/>
              </a:pPr>
              <a:r>
                <a:rPr lang="en-US" sz="1600" b="1" i="0" u="none">
                  <a:solidFill>
                    <a:srgbClr val="3E2810"/>
                  </a:solidFill>
                  <a:latin typeface="Georgia"/>
                  <a:ea typeface="Georgia"/>
                  <a:cs typeface="Georgia"/>
                  <a:sym typeface="Georgia"/>
                </a:rPr>
                <a:t>Hypothetical ancestors</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8"/>
                                        </p:tgtEl>
                                        <p:attrNameLst>
                                          <p:attrName>style.visibility</p:attrName>
                                        </p:attrNameLst>
                                      </p:cBhvr>
                                      <p:to>
                                        <p:strVal val="visible"/>
                                      </p:to>
                                    </p:set>
                                    <p:animEffect transition="in" filter="fade">
                                      <p:cBhvr>
                                        <p:cTn id="7" dur="1"/>
                                        <p:tgtEl>
                                          <p:spTgt spid="6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7"/>
                                        </p:tgtEl>
                                        <p:attrNameLst>
                                          <p:attrName>style.visibility</p:attrName>
                                        </p:attrNameLst>
                                      </p:cBhvr>
                                      <p:to>
                                        <p:strVal val="visible"/>
                                      </p:to>
                                    </p:set>
                                    <p:animEffect transition="in" filter="fade">
                                      <p:cBhvr>
                                        <p:cTn id="12" dur="1"/>
                                        <p:tgtEl>
                                          <p:spTgt spid="617"/>
                                        </p:tgtEl>
                                      </p:cBhvr>
                                    </p:animEffect>
                                  </p:childTnLst>
                                </p:cTn>
                              </p:par>
                            </p:childTnLst>
                          </p:cTn>
                        </p:par>
                        <p:par>
                          <p:cTn id="13" fill="hold">
                            <p:stCondLst>
                              <p:cond delay="1"/>
                            </p:stCondLst>
                            <p:childTnLst>
                              <p:par>
                                <p:cTn id="14" presetID="10" presetClass="exit" presetSubtype="0" fill="hold" nodeType="afterEffect">
                                  <p:stCondLst>
                                    <p:cond delay="0"/>
                                  </p:stCondLst>
                                  <p:childTnLst>
                                    <p:animEffect transition="out" filter="fade">
                                      <p:cBhvr>
                                        <p:cTn id="15" dur="1"/>
                                        <p:tgtEl>
                                          <p:spTgt spid="617"/>
                                        </p:tgtEl>
                                      </p:cBhvr>
                                    </p:animEffect>
                                    <p:set>
                                      <p:cBhvr>
                                        <p:cTn id="16" dur="1" fill="hold">
                                          <p:stCondLst>
                                            <p:cond delay="1"/>
                                          </p:stCondLst>
                                        </p:cTn>
                                        <p:tgtEl>
                                          <p:spTgt spid="6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pic>
        <p:nvPicPr>
          <p:cNvPr id="642" name="Shape 642" descr="26_UN05Test_Q9-L.jpg"/>
          <p:cNvPicPr preferRelativeResize="0"/>
          <p:nvPr/>
        </p:nvPicPr>
        <p:blipFill rotWithShape="1">
          <a:blip r:embed="rId3">
            <a:alphaModFix/>
          </a:blip>
          <a:srcRect/>
          <a:stretch/>
        </p:blipFill>
        <p:spPr>
          <a:xfrm>
            <a:off x="304800" y="1371600"/>
            <a:ext cx="8547100" cy="5260974"/>
          </a:xfrm>
          <a:prstGeom prst="rect">
            <a:avLst/>
          </a:prstGeom>
          <a:noFill/>
          <a:ln>
            <a:noFill/>
          </a:ln>
        </p:spPr>
      </p:pic>
      <p:sp>
        <p:nvSpPr>
          <p:cNvPr id="643" name="Shape 643"/>
          <p:cNvSpPr txBox="1">
            <a:spLocks noGrp="1"/>
          </p:cNvSpPr>
          <p:nvPr>
            <p:ph type="title"/>
          </p:nvPr>
        </p:nvSpPr>
        <p:spPr>
          <a:xfrm>
            <a:off x="228600" y="457200"/>
            <a:ext cx="8534400" cy="9144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C00000"/>
              </a:buClr>
              <a:buSzPct val="25000"/>
              <a:buFont typeface="Trebuchet MS"/>
              <a:buNone/>
            </a:pPr>
            <a:r>
              <a:rPr lang="en-US" sz="2400" b="0" i="0" u="none" strike="noStrike" cap="none">
                <a:solidFill>
                  <a:srgbClr val="C00000"/>
                </a:solidFill>
                <a:latin typeface="Trebuchet MS"/>
                <a:ea typeface="Trebuchet MS"/>
                <a:cs typeface="Trebuchet MS"/>
                <a:sym typeface="Trebuchet MS"/>
              </a:rPr>
              <a:t>Draw a phylogenetic tree based on the data below. Draw hatch marks on the tree to indicate the origin(s) of each of the 6 characters.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Shape 648"/>
          <p:cNvSpPr txBox="1">
            <a:spLocks noGrp="1"/>
          </p:cNvSpPr>
          <p:nvPr>
            <p:ph type="title"/>
          </p:nvPr>
        </p:nvSpPr>
        <p:spPr>
          <a:xfrm>
            <a:off x="381000" y="457200"/>
            <a:ext cx="8229600" cy="10667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C00000"/>
              </a:buClr>
              <a:buSzPct val="25000"/>
              <a:buFont typeface="Trebuchet MS"/>
              <a:buNone/>
            </a:pPr>
            <a:r>
              <a:rPr lang="en-US" sz="3200" b="1" i="0" u="none" strike="noStrike" cap="none">
                <a:solidFill>
                  <a:srgbClr val="C00000"/>
                </a:solidFill>
                <a:latin typeface="Trebuchet MS"/>
                <a:ea typeface="Trebuchet MS"/>
                <a:cs typeface="Trebuchet MS"/>
                <a:sym typeface="Trebuchet MS"/>
              </a:rPr>
              <a:t>Answer:</a:t>
            </a:r>
          </a:p>
        </p:txBody>
      </p:sp>
      <p:pic>
        <p:nvPicPr>
          <p:cNvPr id="649" name="Shape 649" descr="26_UN11AnsTestQ9-L.jpg"/>
          <p:cNvPicPr preferRelativeResize="0"/>
          <p:nvPr/>
        </p:nvPicPr>
        <p:blipFill rotWithShape="1">
          <a:blip r:embed="rId3">
            <a:alphaModFix/>
          </a:blip>
          <a:srcRect b="52314"/>
          <a:stretch/>
        </p:blipFill>
        <p:spPr>
          <a:xfrm>
            <a:off x="914400" y="1676400"/>
            <a:ext cx="7242175" cy="4435474"/>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Shape 654"/>
          <p:cNvSpPr txBox="1"/>
          <p:nvPr/>
        </p:nvSpPr>
        <p:spPr>
          <a:xfrm>
            <a:off x="6584950" y="4954587"/>
            <a:ext cx="1584325" cy="261936"/>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3E2810"/>
              </a:buClr>
              <a:buSzPct val="25000"/>
              <a:buFont typeface="Georgia"/>
              <a:buNone/>
            </a:pPr>
            <a:r>
              <a:rPr lang="en-US" sz="1700" b="1" i="0" u="none">
                <a:solidFill>
                  <a:srgbClr val="3E2810"/>
                </a:solidFill>
                <a:latin typeface="Georgia"/>
                <a:ea typeface="Georgia"/>
                <a:cs typeface="Georgia"/>
                <a:sym typeface="Georgia"/>
              </a:rPr>
              <a:t>Unrooted tree</a:t>
            </a:r>
          </a:p>
        </p:txBody>
      </p:sp>
      <p:sp>
        <p:nvSpPr>
          <p:cNvPr id="655" name="Shape 655"/>
          <p:cNvSpPr txBox="1"/>
          <p:nvPr/>
        </p:nvSpPr>
        <p:spPr>
          <a:xfrm>
            <a:off x="558800" y="4954587"/>
            <a:ext cx="2430462" cy="261936"/>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3E2810"/>
              </a:buClr>
              <a:buSzPct val="25000"/>
              <a:buFont typeface="Georgia"/>
              <a:buNone/>
            </a:pPr>
            <a:r>
              <a:rPr lang="en-US" sz="1700" b="1" i="0" u="none">
                <a:solidFill>
                  <a:srgbClr val="3E2810"/>
                </a:solidFill>
                <a:latin typeface="Georgia"/>
                <a:ea typeface="Georgia"/>
                <a:cs typeface="Georgia"/>
                <a:sym typeface="Georgia"/>
              </a:rPr>
              <a:t>Circular (rooted) tree</a:t>
            </a:r>
          </a:p>
        </p:txBody>
      </p:sp>
      <p:sp>
        <p:nvSpPr>
          <p:cNvPr id="656" name="Shape 656"/>
          <p:cNvSpPr txBox="1"/>
          <p:nvPr/>
        </p:nvSpPr>
        <p:spPr>
          <a:xfrm>
            <a:off x="3916362" y="5373687"/>
            <a:ext cx="1311275" cy="261936"/>
          </a:xfrm>
          <a:prstGeom prst="rect">
            <a:avLst/>
          </a:prstGeom>
          <a:noFill/>
          <a:ln>
            <a:noFill/>
          </a:ln>
        </p:spPr>
        <p:txBody>
          <a:bodyPr lIns="0" tIns="0" rIns="0" bIns="0" anchor="ctr" anchorCtr="0">
            <a:noAutofit/>
          </a:bodyPr>
          <a:lstStyle/>
          <a:p>
            <a:pPr marL="0" marR="0" lvl="0" indent="0" algn="l" rtl="0">
              <a:lnSpc>
                <a:spcPct val="100000"/>
              </a:lnSpc>
              <a:spcBef>
                <a:spcPts val="0"/>
              </a:spcBef>
              <a:spcAft>
                <a:spcPts val="0"/>
              </a:spcAft>
              <a:buClr>
                <a:srgbClr val="3E2810"/>
              </a:buClr>
              <a:buSzPct val="25000"/>
              <a:buFont typeface="Georgia"/>
              <a:buNone/>
            </a:pPr>
            <a:r>
              <a:rPr lang="en-US" sz="1700" b="1" i="0" u="none">
                <a:solidFill>
                  <a:srgbClr val="3E2810"/>
                </a:solidFill>
                <a:latin typeface="Georgia"/>
                <a:ea typeface="Georgia"/>
                <a:cs typeface="Georgia"/>
                <a:sym typeface="Georgia"/>
              </a:rPr>
              <a:t>Rooted tree</a:t>
            </a:r>
          </a:p>
        </p:txBody>
      </p:sp>
      <p:sp>
        <p:nvSpPr>
          <p:cNvPr id="657" name="Shape 657"/>
          <p:cNvSpPr txBox="1"/>
          <p:nvPr/>
        </p:nvSpPr>
        <p:spPr>
          <a:xfrm>
            <a:off x="1143000" y="952500"/>
            <a:ext cx="6837362" cy="723900"/>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rgbClr val="3E2810"/>
              </a:buClr>
              <a:buSzPct val="25000"/>
              <a:buFont typeface="Georgia"/>
              <a:buNone/>
            </a:pPr>
            <a:r>
              <a:rPr lang="en-US" sz="4000" b="0" i="0" u="none">
                <a:solidFill>
                  <a:srgbClr val="3E2810"/>
                </a:solidFill>
                <a:latin typeface="Georgia"/>
                <a:ea typeface="Georgia"/>
                <a:cs typeface="Georgia"/>
                <a:sym typeface="Georgia"/>
              </a:rPr>
              <a:t>Various tree layouts</a:t>
            </a:r>
          </a:p>
        </p:txBody>
      </p:sp>
      <p:pic>
        <p:nvPicPr>
          <p:cNvPr id="658" name="Shape 658"/>
          <p:cNvPicPr preferRelativeResize="0"/>
          <p:nvPr/>
        </p:nvPicPr>
        <p:blipFill rotWithShape="1">
          <a:blip r:embed="rId3">
            <a:alphaModFix/>
          </a:blip>
          <a:srcRect/>
          <a:stretch/>
        </p:blipFill>
        <p:spPr>
          <a:xfrm>
            <a:off x="228600" y="2438400"/>
            <a:ext cx="2982912" cy="2106611"/>
          </a:xfrm>
          <a:prstGeom prst="rect">
            <a:avLst/>
          </a:prstGeom>
          <a:noFill/>
          <a:ln>
            <a:noFill/>
          </a:ln>
          <a:effectLst>
            <a:outerShdw blurRad="63500" dist="76198" dir="2700000">
              <a:schemeClr val="lt2">
                <a:alpha val="74901"/>
              </a:schemeClr>
            </a:outerShdw>
          </a:effectLst>
        </p:spPr>
      </p:pic>
      <p:pic>
        <p:nvPicPr>
          <p:cNvPr id="659" name="Shape 659"/>
          <p:cNvPicPr preferRelativeResize="0"/>
          <p:nvPr/>
        </p:nvPicPr>
        <p:blipFill rotWithShape="1">
          <a:blip r:embed="rId4">
            <a:alphaModFix/>
          </a:blip>
          <a:srcRect/>
          <a:stretch/>
        </p:blipFill>
        <p:spPr>
          <a:xfrm>
            <a:off x="5878512" y="2378075"/>
            <a:ext cx="2984500" cy="2108200"/>
          </a:xfrm>
          <a:prstGeom prst="rect">
            <a:avLst/>
          </a:prstGeom>
          <a:noFill/>
          <a:ln>
            <a:noFill/>
          </a:ln>
          <a:effectLst>
            <a:outerShdw blurRad="63500" dist="76198" dir="2700000">
              <a:schemeClr val="lt2">
                <a:alpha val="74901"/>
              </a:schemeClr>
            </a:outerShdw>
          </a:effectLst>
        </p:spPr>
      </p:pic>
      <p:pic>
        <p:nvPicPr>
          <p:cNvPr id="660" name="Shape 660"/>
          <p:cNvPicPr preferRelativeResize="0"/>
          <p:nvPr/>
        </p:nvPicPr>
        <p:blipFill rotWithShape="1">
          <a:blip r:embed="rId5">
            <a:alphaModFix/>
          </a:blip>
          <a:srcRect/>
          <a:stretch/>
        </p:blipFill>
        <p:spPr>
          <a:xfrm>
            <a:off x="3430587" y="1812925"/>
            <a:ext cx="2278061" cy="3224211"/>
          </a:xfrm>
          <a:prstGeom prst="rect">
            <a:avLst/>
          </a:prstGeom>
          <a:noFill/>
          <a:ln>
            <a:noFill/>
          </a:ln>
          <a:effectLst>
            <a:outerShdw blurRad="63500" dist="76198" dir="2700000">
              <a:schemeClr val="lt2">
                <a:alpha val="74901"/>
              </a:schemeClr>
            </a:outerShdw>
          </a:effectLst>
        </p:spPr>
      </p:pic>
    </p:spTree>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Shape 666"/>
          <p:cNvSpPr txBox="1">
            <a:spLocks noGrp="1"/>
          </p:cNvSpPr>
          <p:nvPr>
            <p:ph type="title"/>
          </p:nvPr>
        </p:nvSpPr>
        <p:spPr>
          <a:xfrm>
            <a:off x="457200" y="1143000"/>
            <a:ext cx="8229600" cy="1066800"/>
          </a:xfrm>
          <a:prstGeom prst="rect">
            <a:avLst/>
          </a:prstGeom>
        </p:spPr>
        <p:txBody>
          <a:bodyPr lIns="91425" tIns="91425" rIns="91425" bIns="91425" anchor="ctr" anchorCtr="0">
            <a:noAutofit/>
          </a:bodyPr>
          <a:lstStyle/>
          <a:p>
            <a:pPr lvl="0">
              <a:spcBef>
                <a:spcPts val="0"/>
              </a:spcBef>
              <a:buNone/>
            </a:pPr>
            <a:r>
              <a:rPr lang="en-US"/>
              <a:t>Bozeman Biology Cladograms</a:t>
            </a:r>
          </a:p>
        </p:txBody>
      </p:sp>
      <p:sp>
        <p:nvSpPr>
          <p:cNvPr id="667" name="Shape 667"/>
          <p:cNvSpPr txBox="1">
            <a:spLocks noGrp="1"/>
          </p:cNvSpPr>
          <p:nvPr>
            <p:ph type="body" idx="1"/>
          </p:nvPr>
        </p:nvSpPr>
        <p:spPr>
          <a:xfrm>
            <a:off x="457200" y="2249486"/>
            <a:ext cx="8229600" cy="4324200"/>
          </a:xfrm>
          <a:prstGeom prst="rect">
            <a:avLst/>
          </a:prstGeom>
        </p:spPr>
        <p:txBody>
          <a:bodyPr lIns="91425" tIns="91425" rIns="91425" bIns="91425" anchor="t" anchorCtr="0">
            <a:noAutofit/>
          </a:bodyPr>
          <a:lstStyle/>
          <a:p>
            <a:pPr lvl="0">
              <a:spcBef>
                <a:spcPts val="0"/>
              </a:spcBef>
              <a:buNone/>
            </a:pPr>
            <a:r>
              <a:rPr lang="en-US"/>
              <a:t>https://www.youtube.com/watch?v=ouZ9zEkxGWg&amp;t=336s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Shape 243"/>
          <p:cNvPicPr preferRelativeResize="0"/>
          <p:nvPr/>
        </p:nvPicPr>
        <p:blipFill rotWithShape="1">
          <a:blip r:embed="rId3">
            <a:alphaModFix/>
          </a:blip>
          <a:srcRect/>
          <a:stretch/>
        </p:blipFill>
        <p:spPr>
          <a:xfrm>
            <a:off x="354012" y="841375"/>
            <a:ext cx="8345487" cy="1139825"/>
          </a:xfrm>
          <a:prstGeom prst="rect">
            <a:avLst/>
          </a:prstGeom>
          <a:noFill/>
          <a:ln>
            <a:noFill/>
          </a:ln>
        </p:spPr>
      </p:pic>
      <p:sp>
        <p:nvSpPr>
          <p:cNvPr id="244" name="Shape 244"/>
          <p:cNvSpPr txBox="1">
            <a:spLocks noGrp="1"/>
          </p:cNvSpPr>
          <p:nvPr>
            <p:ph type="body" idx="1"/>
          </p:nvPr>
        </p:nvSpPr>
        <p:spPr>
          <a:xfrm>
            <a:off x="376237" y="1905000"/>
            <a:ext cx="4038599" cy="4602162"/>
          </a:xfrm>
          <a:prstGeom prst="rect">
            <a:avLst/>
          </a:prstGeom>
          <a:noFill/>
          <a:ln>
            <a:noFill/>
          </a:ln>
        </p:spPr>
        <p:txBody>
          <a:bodyPr lIns="91425" tIns="45700" rIns="91425" bIns="45700" anchor="t" anchorCtr="0">
            <a:noAutofit/>
          </a:bodyPr>
          <a:lstStyle/>
          <a:p>
            <a:pPr marL="365125" marR="0" lvl="0" indent="-263525" algn="l" rtl="0">
              <a:lnSpc>
                <a:spcPct val="100000"/>
              </a:lnSpc>
              <a:spcBef>
                <a:spcPts val="0"/>
              </a:spcBef>
              <a:spcAft>
                <a:spcPts val="0"/>
              </a:spcAft>
              <a:buClr>
                <a:srgbClr val="A04DA3"/>
              </a:buClr>
              <a:buSzPct val="25000"/>
              <a:buFont typeface="Georgia"/>
              <a:buNone/>
            </a:pPr>
            <a:r>
              <a:rPr lang="en-US" sz="2800" b="0" i="0" u="sng" strike="noStrike" cap="none">
                <a:solidFill>
                  <a:schemeClr val="dk1"/>
                </a:solidFill>
                <a:latin typeface="Georgia"/>
                <a:ea typeface="Georgia"/>
                <a:cs typeface="Georgia"/>
                <a:sym typeface="Georgia"/>
              </a:rPr>
              <a:t>Prezygotic Barriers</a:t>
            </a:r>
            <a:r>
              <a:rPr lang="en-US" sz="2800" b="0" i="0" u="none" strike="noStrike" cap="none">
                <a:solidFill>
                  <a:schemeClr val="dk1"/>
                </a:solidFill>
                <a:latin typeface="Georgia"/>
                <a:ea typeface="Georgia"/>
                <a:cs typeface="Georgia"/>
                <a:sym typeface="Georgia"/>
              </a:rPr>
              <a:t>:</a:t>
            </a:r>
          </a:p>
          <a:p>
            <a:pPr marL="657225" marR="0" lvl="1" indent="-250825" algn="l" rtl="0">
              <a:lnSpc>
                <a:spcPct val="100000"/>
              </a:lnSpc>
              <a:spcBef>
                <a:spcPts val="300"/>
              </a:spcBef>
              <a:spcAft>
                <a:spcPts val="0"/>
              </a:spcAft>
              <a:buClr>
                <a:schemeClr val="accent2"/>
              </a:buClr>
              <a:buSzPct val="100000"/>
              <a:buFont typeface="Georgia"/>
              <a:buChar char="▫"/>
            </a:pPr>
            <a:r>
              <a:rPr lang="en-US" sz="2800" b="0" i="0" u="none" strike="noStrike" cap="none">
                <a:solidFill>
                  <a:schemeClr val="accent2"/>
                </a:solidFill>
                <a:latin typeface="Georgia"/>
                <a:ea typeface="Georgia"/>
                <a:cs typeface="Georgia"/>
                <a:sym typeface="Georgia"/>
              </a:rPr>
              <a:t>Impede mating/fertilization</a:t>
            </a:r>
          </a:p>
          <a:p>
            <a:pPr marL="365125" marR="0" lvl="0" indent="-263525" algn="l" rtl="0">
              <a:lnSpc>
                <a:spcPct val="100000"/>
              </a:lnSpc>
              <a:spcBef>
                <a:spcPts val="300"/>
              </a:spcBef>
              <a:spcAft>
                <a:spcPts val="0"/>
              </a:spcAft>
              <a:buClr>
                <a:srgbClr val="A04DA3"/>
              </a:buClr>
              <a:buSzPct val="25000"/>
              <a:buFont typeface="Georgia"/>
              <a:buNone/>
            </a:pPr>
            <a:r>
              <a:rPr lang="en-US" sz="2800" b="0" i="0" u="none" strike="noStrike" cap="none">
                <a:solidFill>
                  <a:schemeClr val="dk1"/>
                </a:solidFill>
                <a:latin typeface="Georgia"/>
                <a:ea typeface="Georgia"/>
                <a:cs typeface="Georgia"/>
                <a:sym typeface="Georgia"/>
              </a:rPr>
              <a:t>Types:</a:t>
            </a:r>
          </a:p>
          <a:p>
            <a:pPr marL="657225" marR="0" lvl="1" indent="-250825" algn="l" rtl="0">
              <a:lnSpc>
                <a:spcPct val="100000"/>
              </a:lnSpc>
              <a:spcBef>
                <a:spcPts val="300"/>
              </a:spcBef>
              <a:spcAft>
                <a:spcPts val="0"/>
              </a:spcAft>
              <a:buClr>
                <a:schemeClr val="accent2"/>
              </a:buClr>
              <a:buSzPct val="100000"/>
              <a:buFont typeface="Georgia"/>
              <a:buChar char="▫"/>
            </a:pPr>
            <a:r>
              <a:rPr lang="en-US" sz="2800" b="0" i="0" u="none" strike="noStrike" cap="none">
                <a:solidFill>
                  <a:schemeClr val="accent2"/>
                </a:solidFill>
                <a:latin typeface="Georgia"/>
                <a:ea typeface="Georgia"/>
                <a:cs typeface="Georgia"/>
                <a:sym typeface="Georgia"/>
              </a:rPr>
              <a:t>Habitat isolation</a:t>
            </a:r>
          </a:p>
          <a:p>
            <a:pPr marL="657225" marR="0" lvl="1" indent="-250825" algn="l" rtl="0">
              <a:lnSpc>
                <a:spcPct val="100000"/>
              </a:lnSpc>
              <a:spcBef>
                <a:spcPts val="300"/>
              </a:spcBef>
              <a:spcAft>
                <a:spcPts val="0"/>
              </a:spcAft>
              <a:buClr>
                <a:schemeClr val="accent2"/>
              </a:buClr>
              <a:buSzPct val="100000"/>
              <a:buFont typeface="Georgia"/>
              <a:buChar char="▫"/>
            </a:pPr>
            <a:r>
              <a:rPr lang="en-US" sz="2800" b="0" i="0" u="none" strike="noStrike" cap="none">
                <a:solidFill>
                  <a:schemeClr val="accent2"/>
                </a:solidFill>
                <a:latin typeface="Georgia"/>
                <a:ea typeface="Georgia"/>
                <a:cs typeface="Georgia"/>
                <a:sym typeface="Georgia"/>
              </a:rPr>
              <a:t>Temporal isolation (active times)</a:t>
            </a:r>
          </a:p>
          <a:p>
            <a:pPr marL="657225" marR="0" lvl="1" indent="-250825" algn="l" rtl="0">
              <a:lnSpc>
                <a:spcPct val="100000"/>
              </a:lnSpc>
              <a:spcBef>
                <a:spcPts val="300"/>
              </a:spcBef>
              <a:spcAft>
                <a:spcPts val="0"/>
              </a:spcAft>
              <a:buClr>
                <a:schemeClr val="accent2"/>
              </a:buClr>
              <a:buSzPct val="100000"/>
              <a:buFont typeface="Georgia"/>
              <a:buChar char="▫"/>
            </a:pPr>
            <a:r>
              <a:rPr lang="en-US" sz="2800" b="0" i="0" u="none" strike="noStrike" cap="none">
                <a:solidFill>
                  <a:schemeClr val="accent2"/>
                </a:solidFill>
                <a:latin typeface="Georgia"/>
                <a:ea typeface="Georgia"/>
                <a:cs typeface="Georgia"/>
                <a:sym typeface="Georgia"/>
              </a:rPr>
              <a:t>Behavioral isolation</a:t>
            </a:r>
          </a:p>
          <a:p>
            <a:pPr marL="657225" marR="0" lvl="1" indent="-250825" algn="l" rtl="0">
              <a:lnSpc>
                <a:spcPct val="100000"/>
              </a:lnSpc>
              <a:spcBef>
                <a:spcPts val="300"/>
              </a:spcBef>
              <a:spcAft>
                <a:spcPts val="0"/>
              </a:spcAft>
              <a:buClr>
                <a:schemeClr val="accent2"/>
              </a:buClr>
              <a:buSzPct val="100000"/>
              <a:buFont typeface="Georgia"/>
              <a:buChar char="▫"/>
            </a:pPr>
            <a:r>
              <a:rPr lang="en-US" sz="2800" b="0" i="0" u="none" strike="noStrike" cap="none">
                <a:solidFill>
                  <a:schemeClr val="accent2"/>
                </a:solidFill>
                <a:latin typeface="Georgia"/>
                <a:ea typeface="Georgia"/>
                <a:cs typeface="Georgia"/>
                <a:sym typeface="Georgia"/>
              </a:rPr>
              <a:t>Mechanical isolation</a:t>
            </a:r>
          </a:p>
          <a:p>
            <a:pPr marL="657225" marR="0" lvl="1" indent="-250825" algn="l" rtl="0">
              <a:lnSpc>
                <a:spcPct val="100000"/>
              </a:lnSpc>
              <a:spcBef>
                <a:spcPts val="300"/>
              </a:spcBef>
              <a:spcAft>
                <a:spcPts val="0"/>
              </a:spcAft>
              <a:buClr>
                <a:schemeClr val="accent2"/>
              </a:buClr>
              <a:buSzPct val="100000"/>
              <a:buFont typeface="Georgia"/>
              <a:buChar char="▫"/>
            </a:pPr>
            <a:r>
              <a:rPr lang="en-US" sz="2800" b="0" i="0" u="none" strike="noStrike" cap="none">
                <a:solidFill>
                  <a:schemeClr val="accent2"/>
                </a:solidFill>
                <a:latin typeface="Georgia"/>
                <a:ea typeface="Georgia"/>
                <a:cs typeface="Georgia"/>
                <a:sym typeface="Georgia"/>
              </a:rPr>
              <a:t>Gametic isolation</a:t>
            </a:r>
          </a:p>
        </p:txBody>
      </p:sp>
      <p:sp>
        <p:nvSpPr>
          <p:cNvPr id="245" name="Shape 245"/>
          <p:cNvSpPr txBox="1">
            <a:spLocks noGrp="1"/>
          </p:cNvSpPr>
          <p:nvPr>
            <p:ph type="body" idx="2"/>
          </p:nvPr>
        </p:nvSpPr>
        <p:spPr>
          <a:xfrm>
            <a:off x="4648200" y="2057400"/>
            <a:ext cx="4495800" cy="4525961"/>
          </a:xfrm>
          <a:prstGeom prst="rect">
            <a:avLst/>
          </a:prstGeom>
          <a:noFill/>
          <a:ln>
            <a:noFill/>
          </a:ln>
        </p:spPr>
        <p:txBody>
          <a:bodyPr lIns="91425" tIns="45700" rIns="91425" bIns="45700" anchor="t" anchorCtr="0">
            <a:noAutofit/>
          </a:bodyPr>
          <a:lstStyle/>
          <a:p>
            <a:pPr marL="365125" marR="0" lvl="0" indent="-263525" algn="l" rtl="0">
              <a:lnSpc>
                <a:spcPct val="100000"/>
              </a:lnSpc>
              <a:spcBef>
                <a:spcPts val="0"/>
              </a:spcBef>
              <a:spcAft>
                <a:spcPts val="0"/>
              </a:spcAft>
              <a:buClr>
                <a:srgbClr val="A04DA3"/>
              </a:buClr>
              <a:buSzPct val="25000"/>
              <a:buFont typeface="Georgia"/>
              <a:buNone/>
            </a:pPr>
            <a:r>
              <a:rPr lang="en-US" sz="2800" b="0" i="0" u="sng" strike="noStrike" cap="none">
                <a:solidFill>
                  <a:schemeClr val="dk1"/>
                </a:solidFill>
                <a:latin typeface="Georgia"/>
                <a:ea typeface="Georgia"/>
                <a:cs typeface="Georgia"/>
                <a:sym typeface="Georgia"/>
              </a:rPr>
              <a:t>Postzygotic Barriers</a:t>
            </a:r>
            <a:r>
              <a:rPr lang="en-US" sz="2800" b="0" i="0" u="none" strike="noStrike" cap="none">
                <a:solidFill>
                  <a:schemeClr val="dk1"/>
                </a:solidFill>
                <a:latin typeface="Georgia"/>
                <a:ea typeface="Georgia"/>
                <a:cs typeface="Georgia"/>
                <a:sym typeface="Georgia"/>
              </a:rPr>
              <a:t>:</a:t>
            </a:r>
          </a:p>
          <a:p>
            <a:pPr marL="657225" marR="0" lvl="1" indent="-250825" algn="l" rtl="0">
              <a:lnSpc>
                <a:spcPct val="100000"/>
              </a:lnSpc>
              <a:spcBef>
                <a:spcPts val="300"/>
              </a:spcBef>
              <a:spcAft>
                <a:spcPts val="0"/>
              </a:spcAft>
              <a:buClr>
                <a:schemeClr val="accent2"/>
              </a:buClr>
              <a:buSzPct val="100000"/>
              <a:buFont typeface="Georgia"/>
              <a:buChar char="▫"/>
            </a:pPr>
            <a:r>
              <a:rPr lang="en-US" sz="2800" b="0" i="0" u="none" strike="noStrike" cap="none">
                <a:solidFill>
                  <a:schemeClr val="accent2"/>
                </a:solidFill>
                <a:latin typeface="Georgia"/>
                <a:ea typeface="Georgia"/>
                <a:cs typeface="Georgia"/>
                <a:sym typeface="Georgia"/>
              </a:rPr>
              <a:t>Prevent hybrid zygote from developing into viable adult</a:t>
            </a:r>
          </a:p>
          <a:p>
            <a:pPr marL="365125" marR="0" lvl="0" indent="-263525" algn="l" rtl="0">
              <a:lnSpc>
                <a:spcPct val="100000"/>
              </a:lnSpc>
              <a:spcBef>
                <a:spcPts val="300"/>
              </a:spcBef>
              <a:spcAft>
                <a:spcPts val="0"/>
              </a:spcAft>
              <a:buClr>
                <a:srgbClr val="A04DA3"/>
              </a:buClr>
              <a:buSzPct val="25000"/>
              <a:buFont typeface="Georgia"/>
              <a:buNone/>
            </a:pPr>
            <a:r>
              <a:rPr lang="en-US" sz="2800" b="0" i="0" u="none" strike="noStrike" cap="none">
                <a:solidFill>
                  <a:schemeClr val="dk1"/>
                </a:solidFill>
                <a:latin typeface="Georgia"/>
                <a:ea typeface="Georgia"/>
                <a:cs typeface="Georgia"/>
                <a:sym typeface="Georgia"/>
              </a:rPr>
              <a:t>Types:</a:t>
            </a:r>
          </a:p>
          <a:p>
            <a:pPr marL="657225" marR="0" lvl="1" indent="-250825" algn="l" rtl="0">
              <a:lnSpc>
                <a:spcPct val="100000"/>
              </a:lnSpc>
              <a:spcBef>
                <a:spcPts val="300"/>
              </a:spcBef>
              <a:spcAft>
                <a:spcPts val="0"/>
              </a:spcAft>
              <a:buClr>
                <a:schemeClr val="accent2"/>
              </a:buClr>
              <a:buSzPct val="100000"/>
              <a:buFont typeface="Georgia"/>
              <a:buChar char="▫"/>
            </a:pPr>
            <a:r>
              <a:rPr lang="en-US" sz="2800" b="0" i="0" u="none" strike="noStrike" cap="none">
                <a:solidFill>
                  <a:schemeClr val="accent2"/>
                </a:solidFill>
                <a:latin typeface="Georgia"/>
                <a:ea typeface="Georgia"/>
                <a:cs typeface="Georgia"/>
                <a:sym typeface="Georgia"/>
              </a:rPr>
              <a:t>Reduced hybrid viability</a:t>
            </a:r>
          </a:p>
          <a:p>
            <a:pPr marL="657225" marR="0" lvl="1" indent="-250825" algn="l" rtl="0">
              <a:lnSpc>
                <a:spcPct val="100000"/>
              </a:lnSpc>
              <a:spcBef>
                <a:spcPts val="300"/>
              </a:spcBef>
              <a:spcAft>
                <a:spcPts val="0"/>
              </a:spcAft>
              <a:buClr>
                <a:schemeClr val="accent2"/>
              </a:buClr>
              <a:buSzPct val="100000"/>
              <a:buFont typeface="Georgia"/>
              <a:buChar char="▫"/>
            </a:pPr>
            <a:r>
              <a:rPr lang="en-US" sz="2800" b="0" i="0" u="none" strike="noStrike" cap="none">
                <a:solidFill>
                  <a:schemeClr val="accent2"/>
                </a:solidFill>
                <a:latin typeface="Georgia"/>
                <a:ea typeface="Georgia"/>
                <a:cs typeface="Georgia"/>
                <a:sym typeface="Georgia"/>
              </a:rPr>
              <a:t>Reduced hybrid fertility</a:t>
            </a:r>
          </a:p>
          <a:p>
            <a:pPr marL="657225" marR="0" lvl="1" indent="-250825" algn="l" rtl="0">
              <a:lnSpc>
                <a:spcPct val="100000"/>
              </a:lnSpc>
              <a:spcBef>
                <a:spcPts val="300"/>
              </a:spcBef>
              <a:spcAft>
                <a:spcPts val="0"/>
              </a:spcAft>
              <a:buClr>
                <a:schemeClr val="accent2"/>
              </a:buClr>
              <a:buSzPct val="100000"/>
              <a:buFont typeface="Georgia"/>
              <a:buChar char="▫"/>
            </a:pPr>
            <a:r>
              <a:rPr lang="en-US" sz="2800" b="0" i="0" u="none" strike="noStrike" cap="none">
                <a:solidFill>
                  <a:schemeClr val="accent2"/>
                </a:solidFill>
                <a:latin typeface="Georgia"/>
                <a:ea typeface="Georgia"/>
                <a:cs typeface="Georgia"/>
                <a:sym typeface="Georgia"/>
              </a:rPr>
              <a:t>Hybrid breakdown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Shape 672"/>
          <p:cNvSpPr txBox="1">
            <a:spLocks noGrp="1"/>
          </p:cNvSpPr>
          <p:nvPr>
            <p:ph type="ctrTitle"/>
          </p:nvPr>
        </p:nvSpPr>
        <p:spPr>
          <a:xfrm>
            <a:off x="457200" y="2401886"/>
            <a:ext cx="8458200" cy="1470024"/>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chemeClr val="lt1"/>
              </a:buClr>
              <a:buSzPct val="25000"/>
              <a:buFont typeface="Trebuchet MS"/>
              <a:buNone/>
            </a:pPr>
            <a:r>
              <a:rPr lang="en-US" sz="4000" b="0" i="0" u="none" strike="noStrike" cap="none">
                <a:solidFill>
                  <a:schemeClr val="lt1"/>
                </a:solidFill>
                <a:latin typeface="Trebuchet MS"/>
                <a:ea typeface="Trebuchet MS"/>
                <a:cs typeface="Trebuchet MS"/>
                <a:sym typeface="Trebuchet MS"/>
              </a:rPr>
              <a:t>Activity: Constructing a Cookie Phylogenetic Tree</a:t>
            </a:r>
          </a:p>
        </p:txBody>
      </p:sp>
      <p:sp>
        <p:nvSpPr>
          <p:cNvPr id="673" name="Shape 673"/>
          <p:cNvSpPr txBox="1">
            <a:spLocks noGrp="1"/>
          </p:cNvSpPr>
          <p:nvPr>
            <p:ph type="subTitle" idx="1"/>
          </p:nvPr>
        </p:nvSpPr>
        <p:spPr>
          <a:xfrm>
            <a:off x="457200" y="3900487"/>
            <a:ext cx="4953000" cy="1752600"/>
          </a:xfrm>
          <a:prstGeom prst="rect">
            <a:avLst/>
          </a:prstGeom>
          <a:noFill/>
          <a:ln>
            <a:noFill/>
          </a:ln>
        </p:spPr>
        <p:txBody>
          <a:bodyPr lIns="91425" tIns="45700" rIns="91425" bIns="45700" anchor="t" anchorCtr="0">
            <a:noAutofit/>
          </a:bodyPr>
          <a:lstStyle/>
          <a:p>
            <a:pPr marL="64008" marR="0" lvl="0" indent="-507" algn="l" rtl="0">
              <a:spcBef>
                <a:spcPts val="0"/>
              </a:spcBef>
              <a:spcAft>
                <a:spcPts val="0"/>
              </a:spcAft>
              <a:buClr>
                <a:srgbClr val="A04DA3"/>
              </a:buClr>
              <a:buSzPct val="25000"/>
              <a:buFont typeface="Georgia"/>
              <a:buNone/>
            </a:pPr>
            <a:endParaRPr sz="2400" b="0" i="0" u="none" strike="noStrike" cap="none">
              <a:solidFill>
                <a:schemeClr val="dk2"/>
              </a:solidFill>
              <a:latin typeface="Georgia"/>
              <a:ea typeface="Georgia"/>
              <a:cs typeface="Georgia"/>
              <a:sym typeface="Georgia"/>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pic>
        <p:nvPicPr>
          <p:cNvPr id="678" name="Shape 678"/>
          <p:cNvPicPr preferRelativeResize="0"/>
          <p:nvPr/>
        </p:nvPicPr>
        <p:blipFill rotWithShape="1">
          <a:blip r:embed="rId3">
            <a:alphaModFix/>
          </a:blip>
          <a:srcRect/>
          <a:stretch/>
        </p:blipFill>
        <p:spPr>
          <a:xfrm>
            <a:off x="457200" y="1447800"/>
            <a:ext cx="8243886" cy="5018086"/>
          </a:xfrm>
          <a:prstGeom prst="rect">
            <a:avLst/>
          </a:prstGeom>
          <a:noFill/>
          <a:ln>
            <a:noFill/>
          </a:ln>
        </p:spPr>
      </p:pic>
      <p:sp>
        <p:nvSpPr>
          <p:cNvPr id="679" name="Shape 679"/>
          <p:cNvSpPr txBox="1">
            <a:spLocks noGrp="1"/>
          </p:cNvSpPr>
          <p:nvPr>
            <p:ph type="title"/>
          </p:nvPr>
        </p:nvSpPr>
        <p:spPr>
          <a:xfrm>
            <a:off x="457200" y="609600"/>
            <a:ext cx="8229600" cy="6857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Trebuchet MS"/>
              <a:buNone/>
            </a:pPr>
            <a:r>
              <a:rPr lang="en-US" sz="4000" b="0" i="0" u="none" strike="noStrike" cap="none">
                <a:solidFill>
                  <a:schemeClr val="dk2"/>
                </a:solidFill>
                <a:latin typeface="Trebuchet MS"/>
                <a:ea typeface="Trebuchet MS"/>
                <a:cs typeface="Trebuchet MS"/>
                <a:sym typeface="Trebuchet MS"/>
              </a:rPr>
              <a:t>Early conditions on Earth</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Shape 684"/>
          <p:cNvSpPr txBox="1">
            <a:spLocks noGrp="1"/>
          </p:cNvSpPr>
          <p:nvPr>
            <p:ph type="body" idx="1"/>
          </p:nvPr>
        </p:nvSpPr>
        <p:spPr>
          <a:xfrm>
            <a:off x="457200" y="762000"/>
            <a:ext cx="8458200" cy="5811836"/>
          </a:xfrm>
          <a:prstGeom prst="rect">
            <a:avLst/>
          </a:prstGeom>
          <a:noFill/>
          <a:ln>
            <a:noFill/>
          </a:ln>
        </p:spPr>
        <p:txBody>
          <a:bodyPr lIns="91425" tIns="45700" rIns="91425" bIns="45700" anchor="t" anchorCtr="0">
            <a:noAutofit/>
          </a:bodyPr>
          <a:lstStyle/>
          <a:p>
            <a:pPr marL="365125" marR="0" lvl="0" indent="-263525" algn="l" rtl="0">
              <a:lnSpc>
                <a:spcPct val="100000"/>
              </a:lnSpc>
              <a:spcBef>
                <a:spcPts val="0"/>
              </a:spcBef>
              <a:spcAft>
                <a:spcPts val="0"/>
              </a:spcAft>
              <a:buClr>
                <a:srgbClr val="A04DA3"/>
              </a:buClr>
              <a:buSzPct val="100000"/>
              <a:buFont typeface="Georgia"/>
              <a:buChar char="•"/>
            </a:pPr>
            <a:r>
              <a:rPr lang="en-US" sz="2800" b="0" i="0" u="none">
                <a:solidFill>
                  <a:schemeClr val="dk1"/>
                </a:solidFill>
                <a:latin typeface="Georgia"/>
                <a:ea typeface="Georgia"/>
                <a:cs typeface="Georgia"/>
                <a:sym typeface="Georgia"/>
              </a:rPr>
              <a:t>Earth = 4.6 billion years old</a:t>
            </a:r>
          </a:p>
          <a:p>
            <a:pPr marL="365125" marR="0" lvl="0" indent="-263525" algn="l" rtl="0">
              <a:lnSpc>
                <a:spcPct val="100000"/>
              </a:lnSpc>
              <a:spcBef>
                <a:spcPts val="300"/>
              </a:spcBef>
              <a:spcAft>
                <a:spcPts val="0"/>
              </a:spcAft>
              <a:buClr>
                <a:srgbClr val="A04DA3"/>
              </a:buClr>
              <a:buSzPct val="100000"/>
              <a:buFont typeface="Georgia"/>
              <a:buChar char="•"/>
            </a:pPr>
            <a:r>
              <a:rPr lang="en-US" sz="2800" b="0" i="0" u="none">
                <a:solidFill>
                  <a:schemeClr val="dk1"/>
                </a:solidFill>
                <a:latin typeface="Georgia"/>
                <a:ea typeface="Georgia"/>
                <a:cs typeface="Georgia"/>
                <a:sym typeface="Georgia"/>
              </a:rPr>
              <a:t>First life forms appeared ~3.8 billion years ago</a:t>
            </a:r>
          </a:p>
          <a:p>
            <a:pPr marL="365125" marR="0" lvl="0" indent="-263525" algn="l" rtl="0">
              <a:lnSpc>
                <a:spcPct val="100000"/>
              </a:lnSpc>
              <a:spcBef>
                <a:spcPts val="300"/>
              </a:spcBef>
              <a:spcAft>
                <a:spcPts val="0"/>
              </a:spcAft>
              <a:buClr>
                <a:srgbClr val="A04DA3"/>
              </a:buClr>
              <a:buSzPct val="100000"/>
              <a:buFont typeface="Georgia"/>
              <a:buNone/>
            </a:pPr>
            <a:endParaRPr sz="2800" b="0" i="0" u="none">
              <a:solidFill>
                <a:schemeClr val="dk1"/>
              </a:solidFill>
              <a:latin typeface="Georgia"/>
              <a:ea typeface="Georgia"/>
              <a:cs typeface="Georgia"/>
              <a:sym typeface="Georgia"/>
            </a:endParaRPr>
          </a:p>
          <a:p>
            <a:pPr marL="365125" marR="0" lvl="0" indent="-263525" algn="l" rtl="0">
              <a:lnSpc>
                <a:spcPct val="100000"/>
              </a:lnSpc>
              <a:spcBef>
                <a:spcPts val="300"/>
              </a:spcBef>
              <a:spcAft>
                <a:spcPts val="0"/>
              </a:spcAft>
              <a:buClr>
                <a:srgbClr val="A04DA3"/>
              </a:buClr>
              <a:buSzPct val="25000"/>
              <a:buFont typeface="Georgia"/>
              <a:buNone/>
            </a:pPr>
            <a:r>
              <a:rPr lang="en-US" sz="2800" b="0" i="0" u="sng">
                <a:solidFill>
                  <a:schemeClr val="dk1"/>
                </a:solidFill>
                <a:latin typeface="Georgia"/>
                <a:ea typeface="Georgia"/>
                <a:cs typeface="Georgia"/>
                <a:sym typeface="Georgia"/>
              </a:rPr>
              <a:t>How did life arise?</a:t>
            </a:r>
          </a:p>
          <a:p>
            <a:pPr marL="365125" marR="0" lvl="0" indent="-263525" algn="l" rtl="0">
              <a:lnSpc>
                <a:spcPct val="100000"/>
              </a:lnSpc>
              <a:spcBef>
                <a:spcPts val="300"/>
              </a:spcBef>
              <a:spcAft>
                <a:spcPts val="0"/>
              </a:spcAft>
              <a:buClr>
                <a:srgbClr val="A04DA3"/>
              </a:buClr>
              <a:buSzPct val="100000"/>
              <a:buFont typeface="Trebuchet MS"/>
              <a:buAutoNum type="arabicPeriod"/>
            </a:pPr>
            <a:r>
              <a:rPr lang="en-US" sz="2800" b="0" i="0" u="none">
                <a:solidFill>
                  <a:schemeClr val="dk1"/>
                </a:solidFill>
                <a:latin typeface="Georgia"/>
                <a:ea typeface="Georgia"/>
                <a:cs typeface="Georgia"/>
                <a:sym typeface="Georgia"/>
              </a:rPr>
              <a:t>Small organic molecules were synthesized</a:t>
            </a:r>
          </a:p>
          <a:p>
            <a:pPr marL="365125" marR="0" lvl="0" indent="-263525" algn="l" rtl="0">
              <a:lnSpc>
                <a:spcPct val="100000"/>
              </a:lnSpc>
              <a:spcBef>
                <a:spcPts val="300"/>
              </a:spcBef>
              <a:spcAft>
                <a:spcPts val="0"/>
              </a:spcAft>
              <a:buClr>
                <a:srgbClr val="A04DA3"/>
              </a:buClr>
              <a:buSzPct val="100000"/>
              <a:buFont typeface="Trebuchet MS"/>
              <a:buAutoNum type="arabicPeriod"/>
            </a:pPr>
            <a:r>
              <a:rPr lang="en-US" sz="2800" b="0" i="0" u="none">
                <a:solidFill>
                  <a:schemeClr val="dk1"/>
                </a:solidFill>
                <a:latin typeface="Georgia"/>
                <a:ea typeface="Georgia"/>
                <a:cs typeface="Georgia"/>
                <a:sym typeface="Georgia"/>
              </a:rPr>
              <a:t>Small molecules → macromolecules (proteins, nucleic acids)</a:t>
            </a:r>
          </a:p>
          <a:p>
            <a:pPr marL="365125" marR="0" lvl="0" indent="-263525" algn="l" rtl="0">
              <a:lnSpc>
                <a:spcPct val="100000"/>
              </a:lnSpc>
              <a:spcBef>
                <a:spcPts val="300"/>
              </a:spcBef>
              <a:spcAft>
                <a:spcPts val="0"/>
              </a:spcAft>
              <a:buClr>
                <a:srgbClr val="A04DA3"/>
              </a:buClr>
              <a:buSzPct val="100000"/>
              <a:buFont typeface="Trebuchet MS"/>
              <a:buAutoNum type="arabicPeriod"/>
            </a:pPr>
            <a:r>
              <a:rPr lang="en-US" sz="2800" b="0" i="0" u="none">
                <a:solidFill>
                  <a:schemeClr val="dk1"/>
                </a:solidFill>
                <a:latin typeface="Georgia"/>
                <a:ea typeface="Georgia"/>
                <a:cs typeface="Georgia"/>
                <a:sym typeface="Georgia"/>
              </a:rPr>
              <a:t>Packaged into </a:t>
            </a:r>
            <a:r>
              <a:rPr lang="en-US" sz="2800" b="1" i="0" u="none">
                <a:solidFill>
                  <a:srgbClr val="0000FF"/>
                </a:solidFill>
                <a:latin typeface="Georgia"/>
                <a:ea typeface="Georgia"/>
                <a:cs typeface="Georgia"/>
                <a:sym typeface="Georgia"/>
              </a:rPr>
              <a:t>protocells</a:t>
            </a:r>
            <a:r>
              <a:rPr lang="en-US" sz="2800" b="0" i="0" u="none">
                <a:solidFill>
                  <a:srgbClr val="0000FF"/>
                </a:solidFill>
                <a:latin typeface="Georgia"/>
                <a:ea typeface="Georgia"/>
                <a:cs typeface="Georgia"/>
                <a:sym typeface="Georgia"/>
              </a:rPr>
              <a:t> </a:t>
            </a:r>
            <a:r>
              <a:rPr lang="en-US" sz="2800" b="0" i="0" u="none">
                <a:solidFill>
                  <a:schemeClr val="dk1"/>
                </a:solidFill>
                <a:latin typeface="Georgia"/>
                <a:ea typeface="Georgia"/>
                <a:cs typeface="Georgia"/>
                <a:sym typeface="Georgia"/>
              </a:rPr>
              <a:t>(membrane-containing droplets)</a:t>
            </a:r>
          </a:p>
          <a:p>
            <a:pPr marL="365125" marR="0" lvl="0" indent="-263525" algn="l" rtl="0">
              <a:lnSpc>
                <a:spcPct val="100000"/>
              </a:lnSpc>
              <a:spcBef>
                <a:spcPts val="300"/>
              </a:spcBef>
              <a:spcAft>
                <a:spcPts val="0"/>
              </a:spcAft>
              <a:buClr>
                <a:srgbClr val="A04DA3"/>
              </a:buClr>
              <a:buSzPct val="100000"/>
              <a:buFont typeface="Trebuchet MS"/>
              <a:buAutoNum type="arabicPeriod"/>
            </a:pPr>
            <a:r>
              <a:rPr lang="en-US" sz="2800" b="0" i="0" u="none">
                <a:solidFill>
                  <a:schemeClr val="dk1"/>
                </a:solidFill>
                <a:latin typeface="Georgia"/>
                <a:ea typeface="Georgia"/>
                <a:cs typeface="Georgia"/>
                <a:sym typeface="Georgia"/>
              </a:rPr>
              <a:t>Self-replicating molecules allow for inheritance</a:t>
            </a:r>
          </a:p>
          <a:p>
            <a:pPr marL="1181100" marR="0" lvl="2" indent="-520700" algn="l" rtl="0">
              <a:lnSpc>
                <a:spcPct val="100000"/>
              </a:lnSpc>
              <a:spcBef>
                <a:spcPts val="300"/>
              </a:spcBef>
              <a:spcAft>
                <a:spcPts val="0"/>
              </a:spcAft>
              <a:buClr>
                <a:schemeClr val="accent1"/>
              </a:buClr>
              <a:buSzPct val="100000"/>
              <a:buFont typeface="Noto Sans Symbols"/>
              <a:buChar char="⚫"/>
            </a:pPr>
            <a:r>
              <a:rPr lang="en-US" sz="2400" b="0" i="0" u="none" strike="noStrike" cap="none">
                <a:solidFill>
                  <a:schemeClr val="accent1"/>
                </a:solidFill>
                <a:latin typeface="Georgia"/>
                <a:ea typeface="Georgia"/>
                <a:cs typeface="Georgia"/>
                <a:sym typeface="Georgia"/>
              </a:rPr>
              <a:t>“RNA World”: 1st genetic material most likely </a:t>
            </a:r>
            <a:r>
              <a:rPr lang="en-US" sz="2400" b="1" i="0" u="none" strike="noStrike" cap="none">
                <a:solidFill>
                  <a:srgbClr val="0000FF"/>
                </a:solidFill>
                <a:latin typeface="Georgia"/>
                <a:ea typeface="Georgia"/>
                <a:cs typeface="Georgia"/>
                <a:sym typeface="Georgia"/>
              </a:rPr>
              <a:t>RNA</a:t>
            </a:r>
          </a:p>
          <a:p>
            <a:pPr marL="1181100" marR="0" lvl="2" indent="-520700" algn="l" rtl="0">
              <a:lnSpc>
                <a:spcPct val="100000"/>
              </a:lnSpc>
              <a:spcBef>
                <a:spcPts val="300"/>
              </a:spcBef>
              <a:spcAft>
                <a:spcPts val="0"/>
              </a:spcAft>
              <a:buClr>
                <a:schemeClr val="accent1"/>
              </a:buClr>
              <a:buSzPct val="100000"/>
              <a:buFont typeface="Noto Sans Symbols"/>
              <a:buChar char="⚫"/>
            </a:pPr>
            <a:r>
              <a:rPr lang="en-US" sz="2400" b="0" i="0" u="none" strike="noStrike" cap="none">
                <a:solidFill>
                  <a:schemeClr val="accent1"/>
                </a:solidFill>
                <a:latin typeface="Georgia"/>
                <a:ea typeface="Georgia"/>
                <a:cs typeface="Georgia"/>
                <a:sym typeface="Georgia"/>
              </a:rPr>
              <a:t>First catalysts = </a:t>
            </a:r>
            <a:r>
              <a:rPr lang="en-US" sz="2400" b="1" i="0" u="none" strike="noStrike" cap="none">
                <a:solidFill>
                  <a:srgbClr val="FF0000"/>
                </a:solidFill>
                <a:latin typeface="Georgia"/>
                <a:ea typeface="Georgia"/>
                <a:cs typeface="Georgia"/>
                <a:sym typeface="Georgia"/>
              </a:rPr>
              <a:t>ribozymes</a:t>
            </a:r>
            <a:r>
              <a:rPr lang="en-US" sz="2400" b="0" i="0" u="none" strike="noStrike" cap="none">
                <a:solidFill>
                  <a:schemeClr val="accent1"/>
                </a:solidFill>
                <a:latin typeface="Georgia"/>
                <a:ea typeface="Georgia"/>
                <a:cs typeface="Georgia"/>
                <a:sym typeface="Georgia"/>
              </a:rPr>
              <a:t> (RNA)</a:t>
            </a:r>
          </a:p>
          <a:p>
            <a:pPr marL="365125" marR="0" lvl="0" indent="-263525" algn="l" rtl="0">
              <a:spcBef>
                <a:spcPts val="300"/>
              </a:spcBef>
              <a:spcAft>
                <a:spcPts val="0"/>
              </a:spcAft>
              <a:buClr>
                <a:srgbClr val="A04DA3"/>
              </a:buClr>
              <a:buSzPct val="100000"/>
              <a:buFont typeface="Georgia"/>
              <a:buNone/>
            </a:pPr>
            <a:endParaRPr sz="2400" b="0" i="0" u="none" strike="noStrike" cap="none">
              <a:solidFill>
                <a:schemeClr val="accent1"/>
              </a:solidFill>
              <a:latin typeface="Georgia"/>
              <a:ea typeface="Georgia"/>
              <a:cs typeface="Georgia"/>
              <a:sym typeface="Georgia"/>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Shape 689"/>
          <p:cNvSpPr txBox="1">
            <a:spLocks noGrp="1"/>
          </p:cNvSpPr>
          <p:nvPr>
            <p:ph type="title"/>
          </p:nvPr>
        </p:nvSpPr>
        <p:spPr>
          <a:xfrm>
            <a:off x="457200" y="762000"/>
            <a:ext cx="8229600" cy="10667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Trebuchet MS"/>
              <a:buNone/>
            </a:pPr>
            <a:r>
              <a:rPr lang="en-US" sz="3200" b="0" i="0" u="none" strike="noStrike" cap="none">
                <a:solidFill>
                  <a:schemeClr val="dk2"/>
                </a:solidFill>
                <a:latin typeface="Trebuchet MS"/>
                <a:ea typeface="Trebuchet MS"/>
                <a:cs typeface="Trebuchet MS"/>
                <a:sym typeface="Trebuchet MS"/>
              </a:rPr>
              <a:t>Synthesis of Organic Compounds on Early Earth</a:t>
            </a:r>
          </a:p>
        </p:txBody>
      </p:sp>
      <p:sp>
        <p:nvSpPr>
          <p:cNvPr id="690" name="Shape 690"/>
          <p:cNvSpPr txBox="1">
            <a:spLocks noGrp="1"/>
          </p:cNvSpPr>
          <p:nvPr>
            <p:ph type="body" idx="1"/>
          </p:nvPr>
        </p:nvSpPr>
        <p:spPr>
          <a:xfrm>
            <a:off x="228600" y="2057400"/>
            <a:ext cx="5105399" cy="4516436"/>
          </a:xfrm>
          <a:prstGeom prst="rect">
            <a:avLst/>
          </a:prstGeom>
          <a:noFill/>
          <a:ln>
            <a:noFill/>
          </a:ln>
        </p:spPr>
        <p:txBody>
          <a:bodyPr lIns="91425" tIns="45700" rIns="91425" bIns="45700" anchor="t" anchorCtr="0">
            <a:noAutofit/>
          </a:bodyPr>
          <a:lstStyle/>
          <a:p>
            <a:pPr marL="365125" marR="0" lvl="0" indent="-263525" algn="l" rtl="0">
              <a:lnSpc>
                <a:spcPct val="100000"/>
              </a:lnSpc>
              <a:spcBef>
                <a:spcPts val="0"/>
              </a:spcBef>
              <a:spcAft>
                <a:spcPts val="0"/>
              </a:spcAft>
              <a:buClr>
                <a:srgbClr val="A04DA3"/>
              </a:buClr>
              <a:buSzPct val="100000"/>
              <a:buFont typeface="Georgia"/>
              <a:buChar char="•"/>
            </a:pPr>
            <a:r>
              <a:rPr lang="en-US" sz="2800" b="0" i="0" u="sng">
                <a:solidFill>
                  <a:srgbClr val="0000FF"/>
                </a:solidFill>
                <a:latin typeface="Georgia"/>
                <a:ea typeface="Georgia"/>
                <a:cs typeface="Georgia"/>
                <a:sym typeface="Georgia"/>
              </a:rPr>
              <a:t>Oparin &amp; Haldane</a:t>
            </a:r>
            <a:r>
              <a:rPr lang="en-US" sz="2800" b="0" i="0" u="none">
                <a:solidFill>
                  <a:schemeClr val="dk1"/>
                </a:solidFill>
                <a:latin typeface="Georgia"/>
                <a:ea typeface="Georgia"/>
                <a:cs typeface="Georgia"/>
                <a:sym typeface="Georgia"/>
              </a:rPr>
              <a:t>:</a:t>
            </a:r>
          </a:p>
          <a:p>
            <a:pPr marL="657225" marR="0" lvl="1" indent="-250825" algn="l" rtl="0">
              <a:lnSpc>
                <a:spcPct val="100000"/>
              </a:lnSpc>
              <a:spcBef>
                <a:spcPts val="300"/>
              </a:spcBef>
              <a:spcAft>
                <a:spcPts val="0"/>
              </a:spcAft>
              <a:buClr>
                <a:schemeClr val="accent2"/>
              </a:buClr>
              <a:buSzPct val="100000"/>
              <a:buFont typeface="Georgia"/>
              <a:buChar char="▫"/>
            </a:pPr>
            <a:r>
              <a:rPr lang="en-US" sz="2800" b="0" i="0" u="none" strike="noStrike" cap="none">
                <a:solidFill>
                  <a:srgbClr val="313340"/>
                </a:solidFill>
                <a:latin typeface="Georgia"/>
                <a:ea typeface="Georgia"/>
                <a:cs typeface="Georgia"/>
                <a:sym typeface="Georgia"/>
              </a:rPr>
              <a:t>Early atmosphere = H</a:t>
            </a:r>
            <a:r>
              <a:rPr lang="en-US" sz="2800" b="0" i="0" u="none" strike="noStrike" cap="none" baseline="-25000">
                <a:solidFill>
                  <a:srgbClr val="313340"/>
                </a:solidFill>
                <a:latin typeface="Georgia"/>
                <a:ea typeface="Georgia"/>
                <a:cs typeface="Georgia"/>
                <a:sym typeface="Georgia"/>
              </a:rPr>
              <a:t>2</a:t>
            </a:r>
            <a:r>
              <a:rPr lang="en-US" sz="2800" b="0" i="0" u="none" strike="noStrike" cap="none">
                <a:solidFill>
                  <a:srgbClr val="313340"/>
                </a:solidFill>
                <a:latin typeface="Georgia"/>
                <a:ea typeface="Georgia"/>
                <a:cs typeface="Georgia"/>
                <a:sym typeface="Georgia"/>
              </a:rPr>
              <a:t>O vapor, N</a:t>
            </a:r>
            <a:r>
              <a:rPr lang="en-US" sz="2800" b="0" i="0" u="none" strike="noStrike" cap="none" baseline="-25000">
                <a:solidFill>
                  <a:srgbClr val="313340"/>
                </a:solidFill>
                <a:latin typeface="Georgia"/>
                <a:ea typeface="Georgia"/>
                <a:cs typeface="Georgia"/>
                <a:sym typeface="Georgia"/>
              </a:rPr>
              <a:t>2</a:t>
            </a:r>
            <a:r>
              <a:rPr lang="en-US" sz="2800" b="0" i="0" u="none" strike="noStrike" cap="none">
                <a:solidFill>
                  <a:srgbClr val="313340"/>
                </a:solidFill>
                <a:latin typeface="Georgia"/>
                <a:ea typeface="Georgia"/>
                <a:cs typeface="Georgia"/>
                <a:sym typeface="Georgia"/>
              </a:rPr>
              <a:t>, CO</a:t>
            </a:r>
            <a:r>
              <a:rPr lang="en-US" sz="2800" b="0" i="0" u="none" strike="noStrike" cap="none" baseline="-25000">
                <a:solidFill>
                  <a:srgbClr val="313340"/>
                </a:solidFill>
                <a:latin typeface="Georgia"/>
                <a:ea typeface="Georgia"/>
                <a:cs typeface="Georgia"/>
                <a:sym typeface="Georgia"/>
              </a:rPr>
              <a:t>2</a:t>
            </a:r>
            <a:r>
              <a:rPr lang="en-US" sz="2800" b="0" i="0" u="none" strike="noStrike" cap="none">
                <a:solidFill>
                  <a:srgbClr val="313340"/>
                </a:solidFill>
                <a:latin typeface="Georgia"/>
                <a:ea typeface="Georgia"/>
                <a:cs typeface="Georgia"/>
                <a:sym typeface="Georgia"/>
              </a:rPr>
              <a:t>, H</a:t>
            </a:r>
            <a:r>
              <a:rPr lang="en-US" sz="2800" b="0" i="0" u="none" strike="noStrike" cap="none" baseline="-25000">
                <a:solidFill>
                  <a:srgbClr val="313340"/>
                </a:solidFill>
                <a:latin typeface="Georgia"/>
                <a:ea typeface="Georgia"/>
                <a:cs typeface="Georgia"/>
                <a:sym typeface="Georgia"/>
              </a:rPr>
              <a:t>2</a:t>
            </a:r>
            <a:r>
              <a:rPr lang="en-US" sz="2800" b="0" i="0" u="none" strike="noStrike" cap="none">
                <a:solidFill>
                  <a:srgbClr val="313340"/>
                </a:solidFill>
                <a:latin typeface="Georgia"/>
                <a:ea typeface="Georgia"/>
                <a:cs typeface="Georgia"/>
                <a:sym typeface="Georgia"/>
              </a:rPr>
              <a:t>, H</a:t>
            </a:r>
            <a:r>
              <a:rPr lang="en-US" sz="2800" b="0" i="0" u="none" strike="noStrike" cap="none" baseline="-25000">
                <a:solidFill>
                  <a:srgbClr val="313340"/>
                </a:solidFill>
                <a:latin typeface="Georgia"/>
                <a:ea typeface="Georgia"/>
                <a:cs typeface="Georgia"/>
                <a:sym typeface="Georgia"/>
              </a:rPr>
              <a:t>2</a:t>
            </a:r>
            <a:r>
              <a:rPr lang="en-US" sz="2800" b="0" i="0" u="none" strike="noStrike" cap="none">
                <a:solidFill>
                  <a:srgbClr val="313340"/>
                </a:solidFill>
                <a:latin typeface="Georgia"/>
                <a:ea typeface="Georgia"/>
                <a:cs typeface="Georgia"/>
                <a:sym typeface="Georgia"/>
              </a:rPr>
              <a:t>S methane, ammonia</a:t>
            </a:r>
          </a:p>
          <a:p>
            <a:pPr marL="657225" marR="0" lvl="1" indent="-250825" algn="l" rtl="0">
              <a:lnSpc>
                <a:spcPct val="100000"/>
              </a:lnSpc>
              <a:spcBef>
                <a:spcPts val="300"/>
              </a:spcBef>
              <a:spcAft>
                <a:spcPts val="0"/>
              </a:spcAft>
              <a:buClr>
                <a:schemeClr val="accent2"/>
              </a:buClr>
              <a:buSzPct val="100000"/>
              <a:buFont typeface="Georgia"/>
              <a:buChar char="▫"/>
            </a:pPr>
            <a:r>
              <a:rPr lang="en-US" sz="2800" b="0" i="0" u="none" strike="noStrike" cap="none">
                <a:solidFill>
                  <a:srgbClr val="313340"/>
                </a:solidFill>
                <a:latin typeface="Georgia"/>
                <a:ea typeface="Georgia"/>
                <a:cs typeface="Georgia"/>
                <a:sym typeface="Georgia"/>
              </a:rPr>
              <a:t>Energy = </a:t>
            </a:r>
            <a:r>
              <a:rPr lang="en-US" sz="2800" b="0" i="0" u="none" strike="noStrike" cap="none">
                <a:solidFill>
                  <a:srgbClr val="FF0000"/>
                </a:solidFill>
                <a:latin typeface="Georgia"/>
                <a:ea typeface="Georgia"/>
                <a:cs typeface="Georgia"/>
                <a:sym typeface="Georgia"/>
              </a:rPr>
              <a:t>lightning</a:t>
            </a:r>
            <a:r>
              <a:rPr lang="en-US" sz="2800" b="0" i="0" u="none" strike="noStrike" cap="none">
                <a:solidFill>
                  <a:srgbClr val="313340"/>
                </a:solidFill>
                <a:latin typeface="Georgia"/>
                <a:ea typeface="Georgia"/>
                <a:cs typeface="Georgia"/>
                <a:sym typeface="Georgia"/>
              </a:rPr>
              <a:t> &amp; </a:t>
            </a:r>
            <a:r>
              <a:rPr lang="en-US" sz="2800" b="0" i="0" u="none" strike="noStrike" cap="none">
                <a:solidFill>
                  <a:srgbClr val="FF0000"/>
                </a:solidFill>
                <a:latin typeface="Georgia"/>
                <a:ea typeface="Georgia"/>
                <a:cs typeface="Georgia"/>
                <a:sym typeface="Georgia"/>
              </a:rPr>
              <a:t>UV radiation</a:t>
            </a:r>
          </a:p>
          <a:p>
            <a:pPr marL="657225" marR="0" lvl="1" indent="-250825" algn="l" rtl="0">
              <a:lnSpc>
                <a:spcPct val="100000"/>
              </a:lnSpc>
              <a:spcBef>
                <a:spcPts val="300"/>
              </a:spcBef>
              <a:spcAft>
                <a:spcPts val="0"/>
              </a:spcAft>
              <a:buClr>
                <a:schemeClr val="accent2"/>
              </a:buClr>
              <a:buSzPct val="100000"/>
              <a:buFont typeface="Georgia"/>
              <a:buChar char="▫"/>
            </a:pPr>
            <a:r>
              <a:rPr lang="en-US" sz="2800" b="0" i="0" u="none" strike="noStrike" cap="none">
                <a:solidFill>
                  <a:srgbClr val="313340"/>
                </a:solidFill>
                <a:latin typeface="Georgia"/>
                <a:ea typeface="Georgia"/>
                <a:cs typeface="Georgia"/>
                <a:sym typeface="Georgia"/>
              </a:rPr>
              <a:t>Conditions favored synthesis of organic compounds - a “primitive soup”</a:t>
            </a:r>
          </a:p>
          <a:p>
            <a:pPr marL="365125" marR="0" lvl="0" indent="-263525" algn="l" rtl="0">
              <a:spcBef>
                <a:spcPts val="300"/>
              </a:spcBef>
              <a:spcAft>
                <a:spcPts val="0"/>
              </a:spcAft>
              <a:buClr>
                <a:srgbClr val="A04DA3"/>
              </a:buClr>
              <a:buSzPct val="100000"/>
              <a:buFont typeface="Georgia"/>
              <a:buNone/>
            </a:pPr>
            <a:endParaRPr sz="2800" b="0" i="0" u="none" strike="noStrike" cap="none">
              <a:solidFill>
                <a:srgbClr val="313340"/>
              </a:solidFill>
              <a:latin typeface="Georgia"/>
              <a:ea typeface="Georgia"/>
              <a:cs typeface="Georgia"/>
              <a:sym typeface="Georgia"/>
            </a:endParaRPr>
          </a:p>
        </p:txBody>
      </p:sp>
      <p:pic>
        <p:nvPicPr>
          <p:cNvPr id="691" name="Shape 691" descr="25_02bSimulatedVolcanic-L.jpg"/>
          <p:cNvPicPr preferRelativeResize="0"/>
          <p:nvPr/>
        </p:nvPicPr>
        <p:blipFill rotWithShape="1">
          <a:blip r:embed="rId3">
            <a:alphaModFix/>
          </a:blip>
          <a:srcRect/>
          <a:stretch/>
        </p:blipFill>
        <p:spPr>
          <a:xfrm>
            <a:off x="5456237" y="1447800"/>
            <a:ext cx="3459161" cy="518160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Shape 696"/>
          <p:cNvSpPr txBox="1">
            <a:spLocks noGrp="1"/>
          </p:cNvSpPr>
          <p:nvPr>
            <p:ph type="body" idx="1"/>
          </p:nvPr>
        </p:nvSpPr>
        <p:spPr>
          <a:xfrm>
            <a:off x="304800" y="533400"/>
            <a:ext cx="5257799" cy="2438399"/>
          </a:xfrm>
          <a:prstGeom prst="rect">
            <a:avLst/>
          </a:prstGeom>
          <a:noFill/>
          <a:ln>
            <a:noFill/>
          </a:ln>
        </p:spPr>
        <p:txBody>
          <a:bodyPr lIns="91425" tIns="45700" rIns="91425" bIns="45700" anchor="t" anchorCtr="0">
            <a:noAutofit/>
          </a:bodyPr>
          <a:lstStyle/>
          <a:p>
            <a:pPr marL="107950" marR="0" lvl="0" indent="-6350" algn="l" rtl="0">
              <a:lnSpc>
                <a:spcPct val="100000"/>
              </a:lnSpc>
              <a:spcBef>
                <a:spcPts val="0"/>
              </a:spcBef>
              <a:spcAft>
                <a:spcPts val="0"/>
              </a:spcAft>
              <a:buClr>
                <a:srgbClr val="A04DA3"/>
              </a:buClr>
              <a:buSzPct val="25000"/>
              <a:buFont typeface="Georgia"/>
              <a:buNone/>
            </a:pPr>
            <a:r>
              <a:rPr lang="en-US" sz="2800" b="0" i="0" u="sng">
                <a:solidFill>
                  <a:srgbClr val="0000FF"/>
                </a:solidFill>
                <a:latin typeface="Georgia"/>
                <a:ea typeface="Georgia"/>
                <a:cs typeface="Georgia"/>
                <a:sym typeface="Georgia"/>
              </a:rPr>
              <a:t>Miller &amp; Urey</a:t>
            </a:r>
            <a:r>
              <a:rPr lang="en-US" sz="2800" b="0" i="0" u="none">
                <a:solidFill>
                  <a:schemeClr val="dk1"/>
                </a:solidFill>
                <a:latin typeface="Georgia"/>
                <a:ea typeface="Georgia"/>
                <a:cs typeface="Georgia"/>
                <a:sym typeface="Georgia"/>
              </a:rPr>
              <a:t>:</a:t>
            </a:r>
          </a:p>
          <a:p>
            <a:pPr marL="107950" marR="0" lvl="0" indent="-6350" algn="l" rtl="0">
              <a:lnSpc>
                <a:spcPct val="100000"/>
              </a:lnSpc>
              <a:spcBef>
                <a:spcPts val="300"/>
              </a:spcBef>
              <a:spcAft>
                <a:spcPts val="0"/>
              </a:spcAft>
              <a:buClr>
                <a:srgbClr val="A04DA3"/>
              </a:buClr>
              <a:buSzPct val="100000"/>
              <a:buFont typeface="Georgia"/>
              <a:buChar char="•"/>
            </a:pPr>
            <a:r>
              <a:rPr lang="en-US" sz="2800" b="0" i="0" u="none">
                <a:solidFill>
                  <a:schemeClr val="dk1"/>
                </a:solidFill>
                <a:latin typeface="Georgia"/>
                <a:ea typeface="Georgia"/>
                <a:cs typeface="Georgia"/>
                <a:sym typeface="Georgia"/>
              </a:rPr>
              <a:t>Tested Oparin-Haldane hypothesis</a:t>
            </a:r>
          </a:p>
          <a:p>
            <a:pPr marL="107950" marR="0" lvl="0" indent="-6350" algn="l" rtl="0">
              <a:lnSpc>
                <a:spcPct val="100000"/>
              </a:lnSpc>
              <a:spcBef>
                <a:spcPts val="300"/>
              </a:spcBef>
              <a:spcAft>
                <a:spcPts val="0"/>
              </a:spcAft>
              <a:buClr>
                <a:srgbClr val="A04DA3"/>
              </a:buClr>
              <a:buSzPct val="100000"/>
              <a:buFont typeface="Georgia"/>
              <a:buChar char="•"/>
            </a:pPr>
            <a:r>
              <a:rPr lang="en-US" sz="2800" b="0" i="0" u="none">
                <a:solidFill>
                  <a:schemeClr val="dk1"/>
                </a:solidFill>
                <a:latin typeface="Georgia"/>
                <a:ea typeface="Georgia"/>
                <a:cs typeface="Georgia"/>
                <a:sym typeface="Georgia"/>
              </a:rPr>
              <a:t>Simulated conditions in lab</a:t>
            </a:r>
          </a:p>
          <a:p>
            <a:pPr marL="107950" marR="0" lvl="0" indent="-6350" algn="l" rtl="0">
              <a:lnSpc>
                <a:spcPct val="100000"/>
              </a:lnSpc>
              <a:spcBef>
                <a:spcPts val="300"/>
              </a:spcBef>
              <a:spcAft>
                <a:spcPts val="0"/>
              </a:spcAft>
              <a:buClr>
                <a:srgbClr val="A04DA3"/>
              </a:buClr>
              <a:buSzPct val="100000"/>
              <a:buFont typeface="Georgia"/>
              <a:buChar char="•"/>
            </a:pPr>
            <a:r>
              <a:rPr lang="en-US" sz="2800" b="0" i="0" u="none">
                <a:solidFill>
                  <a:schemeClr val="dk1"/>
                </a:solidFill>
                <a:latin typeface="Georgia"/>
                <a:ea typeface="Georgia"/>
                <a:cs typeface="Georgia"/>
                <a:sym typeface="Georgia"/>
              </a:rPr>
              <a:t>Produced amino acids</a:t>
            </a:r>
          </a:p>
          <a:p>
            <a:pPr marL="365125" marR="0" lvl="0" indent="-263525" algn="l" rtl="0">
              <a:spcBef>
                <a:spcPts val="300"/>
              </a:spcBef>
              <a:spcAft>
                <a:spcPts val="0"/>
              </a:spcAft>
              <a:buClr>
                <a:srgbClr val="A04DA3"/>
              </a:buClr>
              <a:buSzPct val="100000"/>
              <a:buFont typeface="Georgia"/>
              <a:buNone/>
            </a:pPr>
            <a:endParaRPr sz="2800" b="0" i="0" u="none">
              <a:solidFill>
                <a:schemeClr val="dk1"/>
              </a:solidFill>
              <a:latin typeface="Georgia"/>
              <a:ea typeface="Georgia"/>
              <a:cs typeface="Georgia"/>
              <a:sym typeface="Georgia"/>
            </a:endParaRPr>
          </a:p>
        </p:txBody>
      </p:sp>
      <p:pic>
        <p:nvPicPr>
          <p:cNvPr id="697" name="Shape 697"/>
          <p:cNvPicPr preferRelativeResize="0"/>
          <p:nvPr/>
        </p:nvPicPr>
        <p:blipFill rotWithShape="1">
          <a:blip r:embed="rId3">
            <a:alphaModFix/>
          </a:blip>
          <a:srcRect/>
          <a:stretch/>
        </p:blipFill>
        <p:spPr>
          <a:xfrm>
            <a:off x="5562600" y="1066800"/>
            <a:ext cx="3089275" cy="4945062"/>
          </a:xfrm>
          <a:prstGeom prst="rect">
            <a:avLst/>
          </a:prstGeom>
          <a:noFill/>
          <a:ln>
            <a:noFill/>
          </a:ln>
        </p:spPr>
      </p:pic>
      <p:pic>
        <p:nvPicPr>
          <p:cNvPr id="698" name="Shape 698"/>
          <p:cNvPicPr preferRelativeResize="0"/>
          <p:nvPr/>
        </p:nvPicPr>
        <p:blipFill rotWithShape="1">
          <a:blip r:embed="rId4">
            <a:alphaModFix/>
          </a:blip>
          <a:srcRect/>
          <a:stretch/>
        </p:blipFill>
        <p:spPr>
          <a:xfrm>
            <a:off x="838200" y="3048000"/>
            <a:ext cx="3809999" cy="3548061"/>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Shape 703"/>
          <p:cNvSpPr txBox="1">
            <a:spLocks noGrp="1"/>
          </p:cNvSpPr>
          <p:nvPr>
            <p:ph type="title"/>
          </p:nvPr>
        </p:nvSpPr>
        <p:spPr>
          <a:xfrm>
            <a:off x="457200" y="685800"/>
            <a:ext cx="8229600" cy="106997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FF"/>
              </a:buClr>
              <a:buSzPct val="25000"/>
              <a:buFont typeface="Trebuchet MS"/>
              <a:buNone/>
            </a:pPr>
            <a:r>
              <a:rPr lang="en-US" sz="3600" b="0" i="0" u="none" strike="noStrike" cap="none">
                <a:solidFill>
                  <a:srgbClr val="0000FF"/>
                </a:solidFill>
                <a:latin typeface="Trebuchet MS"/>
                <a:ea typeface="Trebuchet MS"/>
                <a:cs typeface="Trebuchet MS"/>
                <a:sym typeface="Trebuchet MS"/>
              </a:rPr>
              <a:t>Protocells &amp; Self-Replicating RNA</a:t>
            </a:r>
          </a:p>
        </p:txBody>
      </p:sp>
      <p:pic>
        <p:nvPicPr>
          <p:cNvPr id="704" name="Shape 704" descr="25_03bAbioticVesicles-L.jpg"/>
          <p:cNvPicPr preferRelativeResize="0"/>
          <p:nvPr/>
        </p:nvPicPr>
        <p:blipFill rotWithShape="1">
          <a:blip r:embed="rId3">
            <a:alphaModFix/>
          </a:blip>
          <a:srcRect/>
          <a:stretch/>
        </p:blipFill>
        <p:spPr>
          <a:xfrm>
            <a:off x="838200" y="1828800"/>
            <a:ext cx="3752849" cy="4614861"/>
          </a:xfrm>
          <a:prstGeom prst="rect">
            <a:avLst/>
          </a:prstGeom>
          <a:noFill/>
          <a:ln>
            <a:noFill/>
          </a:ln>
        </p:spPr>
      </p:pic>
      <p:pic>
        <p:nvPicPr>
          <p:cNvPr id="705" name="Shape 705" descr="25_03cAbioticVesicles-L.jpg"/>
          <p:cNvPicPr preferRelativeResize="0"/>
          <p:nvPr/>
        </p:nvPicPr>
        <p:blipFill rotWithShape="1">
          <a:blip r:embed="rId4">
            <a:alphaModFix/>
          </a:blip>
          <a:srcRect/>
          <a:stretch/>
        </p:blipFill>
        <p:spPr>
          <a:xfrm>
            <a:off x="5029200" y="1828800"/>
            <a:ext cx="3282950" cy="4062411"/>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Shape 710"/>
          <p:cNvSpPr txBox="1">
            <a:spLocks noGrp="1"/>
          </p:cNvSpPr>
          <p:nvPr>
            <p:ph type="title"/>
          </p:nvPr>
        </p:nvSpPr>
        <p:spPr>
          <a:xfrm>
            <a:off x="457200" y="533400"/>
            <a:ext cx="8229600" cy="9144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FF"/>
              </a:buClr>
              <a:buSzPct val="25000"/>
              <a:buFont typeface="Trebuchet MS"/>
              <a:buNone/>
            </a:pPr>
            <a:r>
              <a:rPr lang="en-US" sz="3600" b="1" i="0" u="none" strike="noStrike" cap="none">
                <a:solidFill>
                  <a:srgbClr val="0000FF"/>
                </a:solidFill>
                <a:latin typeface="Trebuchet MS"/>
                <a:ea typeface="Trebuchet MS"/>
                <a:cs typeface="Trebuchet MS"/>
                <a:sym typeface="Trebuchet MS"/>
              </a:rPr>
              <a:t>Key Events in Life’s History</a:t>
            </a:r>
          </a:p>
        </p:txBody>
      </p:sp>
      <p:pic>
        <p:nvPicPr>
          <p:cNvPr id="711" name="Shape 711" descr="25_UN08Summary_C3-L.jpg"/>
          <p:cNvPicPr preferRelativeResize="0"/>
          <p:nvPr/>
        </p:nvPicPr>
        <p:blipFill rotWithShape="1">
          <a:blip r:embed="rId3">
            <a:alphaModFix/>
          </a:blip>
          <a:srcRect/>
          <a:stretch/>
        </p:blipFill>
        <p:spPr>
          <a:xfrm>
            <a:off x="0" y="1638300"/>
            <a:ext cx="9096374" cy="4457700"/>
          </a:xfrm>
          <a:prstGeom prst="rect">
            <a:avLst/>
          </a:prstGeom>
          <a:noFill/>
          <a:ln>
            <a:noFill/>
          </a:ln>
        </p:spPr>
      </p:pic>
      <p:sp>
        <p:nvSpPr>
          <p:cNvPr id="712" name="Shape 712"/>
          <p:cNvSpPr/>
          <p:nvPr/>
        </p:nvSpPr>
        <p:spPr>
          <a:xfrm>
            <a:off x="1066800" y="1371600"/>
            <a:ext cx="2133599" cy="2133599"/>
          </a:xfrm>
          <a:prstGeom prst="ellipse">
            <a:avLst/>
          </a:prstGeom>
          <a:noFill/>
          <a:ln w="28575" cap="flat" cmpd="sng">
            <a:solidFill>
              <a:srgbClr val="FF0000"/>
            </a:solidFill>
            <a:prstDash val="solid"/>
            <a:miter/>
            <a:headEnd type="none" w="med" len="med"/>
            <a:tailEnd type="none" w="med" len="med"/>
          </a:ln>
          <a:effectLst>
            <a:outerShdw blurRad="63500" dist="25400" dir="5400000">
              <a:srgbClr val="808080">
                <a:alpha val="44705"/>
              </a:srgbClr>
            </a:outerShdw>
          </a:effectLst>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713" name="Shape 713"/>
          <p:cNvSpPr/>
          <p:nvPr/>
        </p:nvSpPr>
        <p:spPr>
          <a:xfrm>
            <a:off x="3733800" y="1600200"/>
            <a:ext cx="2133599" cy="2133599"/>
          </a:xfrm>
          <a:prstGeom prst="ellipse">
            <a:avLst/>
          </a:prstGeom>
          <a:noFill/>
          <a:ln w="28575" cap="flat" cmpd="sng">
            <a:solidFill>
              <a:srgbClr val="FF0000"/>
            </a:solidFill>
            <a:prstDash val="solid"/>
            <a:miter/>
            <a:headEnd type="none" w="med" len="med"/>
            <a:tailEnd type="none" w="med" len="med"/>
          </a:ln>
          <a:effectLst>
            <a:outerShdw blurRad="63500" dist="25400" dir="5400000">
              <a:srgbClr val="808080">
                <a:alpha val="44705"/>
              </a:srgbClr>
            </a:outerShdw>
          </a:effectLst>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714" name="Shape 714"/>
          <p:cNvSpPr/>
          <p:nvPr/>
        </p:nvSpPr>
        <p:spPr>
          <a:xfrm>
            <a:off x="1447800" y="4876800"/>
            <a:ext cx="3200399" cy="1524000"/>
          </a:xfrm>
          <a:custGeom>
            <a:avLst/>
            <a:gdLst/>
            <a:ahLst/>
            <a:cxnLst/>
            <a:rect l="0" t="0" r="0" b="0"/>
            <a:pathLst>
              <a:path w="120000" h="120000" extrusionOk="0">
                <a:moveTo>
                  <a:pt x="10833" y="39916"/>
                </a:moveTo>
                <a:cubicBezTo>
                  <a:pt x="10080" y="32380"/>
                  <a:pt x="11836" y="24780"/>
                  <a:pt x="15619" y="19186"/>
                </a:cubicBezTo>
                <a:cubicBezTo>
                  <a:pt x="21597" y="10350"/>
                  <a:pt x="31288" y="8380"/>
                  <a:pt x="38902" y="14450"/>
                </a:cubicBezTo>
                <a:cubicBezTo>
                  <a:pt x="43550" y="2525"/>
                  <a:pt x="55316" y="61"/>
                  <a:pt x="62377" y="9533"/>
                </a:cubicBezTo>
                <a:cubicBezTo>
                  <a:pt x="64158" y="4675"/>
                  <a:pt x="67577" y="1316"/>
                  <a:pt x="71525" y="555"/>
                </a:cubicBezTo>
                <a:cubicBezTo>
                  <a:pt x="75869" y="-283"/>
                  <a:pt x="80208" y="2138"/>
                  <a:pt x="82869" y="6891"/>
                </a:cubicBezTo>
                <a:cubicBezTo>
                  <a:pt x="86708" y="741"/>
                  <a:pt x="93058" y="-1277"/>
                  <a:pt x="98508" y="1916"/>
                </a:cubicBezTo>
                <a:cubicBezTo>
                  <a:pt x="102661" y="4350"/>
                  <a:pt x="105638" y="9444"/>
                  <a:pt x="106438" y="15488"/>
                </a:cubicBezTo>
                <a:cubicBezTo>
                  <a:pt x="111238" y="17272"/>
                  <a:pt x="115061" y="22216"/>
                  <a:pt x="116616" y="28661"/>
                </a:cubicBezTo>
                <a:cubicBezTo>
                  <a:pt x="117747" y="33338"/>
                  <a:pt x="117586" y="38419"/>
                  <a:pt x="116161" y="42944"/>
                </a:cubicBezTo>
                <a:cubicBezTo>
                  <a:pt x="119663" y="49150"/>
                  <a:pt x="120888" y="57194"/>
                  <a:pt x="119488" y="64783"/>
                </a:cubicBezTo>
                <a:cubicBezTo>
                  <a:pt x="117627" y="74872"/>
                  <a:pt x="111466" y="82427"/>
                  <a:pt x="103900" y="83900"/>
                </a:cubicBezTo>
                <a:cubicBezTo>
                  <a:pt x="103863" y="90197"/>
                  <a:pt x="101827" y="96169"/>
                  <a:pt x="98319" y="100280"/>
                </a:cubicBezTo>
                <a:cubicBezTo>
                  <a:pt x="92988" y="106527"/>
                  <a:pt x="85288" y="107330"/>
                  <a:pt x="79319" y="102263"/>
                </a:cubicBezTo>
                <a:cubicBezTo>
                  <a:pt x="77388" y="110966"/>
                  <a:pt x="72219" y="117619"/>
                  <a:pt x="65741" y="119738"/>
                </a:cubicBezTo>
                <a:cubicBezTo>
                  <a:pt x="58108" y="122236"/>
                  <a:pt x="50141" y="117980"/>
                  <a:pt x="45777" y="109072"/>
                </a:cubicBezTo>
                <a:cubicBezTo>
                  <a:pt x="35477" y="117527"/>
                  <a:pt x="22100" y="112775"/>
                  <a:pt x="16122" y="98533"/>
                </a:cubicBezTo>
                <a:cubicBezTo>
                  <a:pt x="10250" y="99469"/>
                  <a:pt x="4736" y="94511"/>
                  <a:pt x="3083" y="86805"/>
                </a:cubicBezTo>
                <a:cubicBezTo>
                  <a:pt x="1886" y="81230"/>
                  <a:pt x="2944" y="75213"/>
                  <a:pt x="5869" y="70975"/>
                </a:cubicBezTo>
                <a:cubicBezTo>
                  <a:pt x="1719" y="67650"/>
                  <a:pt x="-591" y="61269"/>
                  <a:pt x="-13" y="54733"/>
                </a:cubicBezTo>
                <a:cubicBezTo>
                  <a:pt x="663" y="47080"/>
                  <a:pt x="5125" y="41086"/>
                  <a:pt x="10730" y="40297"/>
                </a:cubicBezTo>
                <a:cubicBezTo>
                  <a:pt x="10763" y="40169"/>
                  <a:pt x="10800" y="40044"/>
                  <a:pt x="10833" y="39916"/>
                </a:cubicBezTo>
                <a:close/>
              </a:path>
              <a:path w="120000" h="120000" fill="none" extrusionOk="0">
                <a:moveTo>
                  <a:pt x="13036" y="72713"/>
                </a:moveTo>
                <a:cubicBezTo>
                  <a:pt x="10580" y="72975"/>
                  <a:pt x="8125" y="72202"/>
                  <a:pt x="6000" y="70500"/>
                </a:cubicBezTo>
                <a:moveTo>
                  <a:pt x="19244" y="96941"/>
                </a:moveTo>
                <a:cubicBezTo>
                  <a:pt x="18258" y="97477"/>
                  <a:pt x="17222" y="97833"/>
                  <a:pt x="16166" y="98000"/>
                </a:cubicBezTo>
                <a:moveTo>
                  <a:pt x="45772" y="108583"/>
                </a:moveTo>
                <a:cubicBezTo>
                  <a:pt x="45030" y="107066"/>
                  <a:pt x="44408" y="105447"/>
                  <a:pt x="43916" y="103750"/>
                </a:cubicBezTo>
                <a:moveTo>
                  <a:pt x="80075" y="96530"/>
                </a:moveTo>
                <a:cubicBezTo>
                  <a:pt x="79966" y="98327"/>
                  <a:pt x="79716" y="100105"/>
                  <a:pt x="79333" y="101833"/>
                </a:cubicBezTo>
                <a:moveTo>
                  <a:pt x="94802" y="63761"/>
                </a:moveTo>
                <a:cubicBezTo>
                  <a:pt x="100369" y="67450"/>
                  <a:pt x="103883" y="75161"/>
                  <a:pt x="103833" y="83583"/>
                </a:cubicBezTo>
                <a:moveTo>
                  <a:pt x="116105" y="42650"/>
                </a:moveTo>
                <a:cubicBezTo>
                  <a:pt x="115202" y="45516"/>
                  <a:pt x="113827" y="48061"/>
                  <a:pt x="112083" y="50083"/>
                </a:cubicBezTo>
                <a:moveTo>
                  <a:pt x="106455" y="15072"/>
                </a:moveTo>
                <a:cubicBezTo>
                  <a:pt x="106608" y="16230"/>
                  <a:pt x="106680" y="17405"/>
                  <a:pt x="106666" y="18583"/>
                </a:cubicBezTo>
                <a:moveTo>
                  <a:pt x="80772" y="10977"/>
                </a:moveTo>
                <a:cubicBezTo>
                  <a:pt x="81297" y="9358"/>
                  <a:pt x="81988" y="7850"/>
                  <a:pt x="82833" y="6500"/>
                </a:cubicBezTo>
                <a:moveTo>
                  <a:pt x="61502" y="13111"/>
                </a:moveTo>
                <a:cubicBezTo>
                  <a:pt x="61716" y="11772"/>
                  <a:pt x="62052" y="10475"/>
                  <a:pt x="62500" y="9250"/>
                </a:cubicBezTo>
                <a:moveTo>
                  <a:pt x="38888" y="14422"/>
                </a:moveTo>
                <a:cubicBezTo>
                  <a:pt x="40200" y="15466"/>
                  <a:pt x="41411" y="16725"/>
                  <a:pt x="42500" y="18166"/>
                </a:cubicBezTo>
                <a:moveTo>
                  <a:pt x="11463" y="43858"/>
                </a:moveTo>
                <a:cubicBezTo>
                  <a:pt x="11177" y="42569"/>
                  <a:pt x="10966" y="41252"/>
                  <a:pt x="10833" y="39916"/>
                </a:cubicBezTo>
              </a:path>
            </a:pathLst>
          </a:custGeom>
          <a:noFill/>
          <a:ln w="28575" cap="flat" cmpd="sng">
            <a:solidFill>
              <a:schemeClr val="accent1"/>
            </a:solidFill>
            <a:prstDash val="solid"/>
            <a:miter/>
            <a:headEnd type="none" w="med" len="med"/>
            <a:tailEnd type="none" w="med" len="med"/>
          </a:ln>
          <a:effectLst>
            <a:outerShdw blurRad="63500" dist="25400" dir="5400000">
              <a:srgbClr val="808080">
                <a:alpha val="44705"/>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FF0000"/>
              </a:buClr>
              <a:buSzPct val="25000"/>
              <a:buFont typeface="Calibri"/>
              <a:buNone/>
            </a:pPr>
            <a:r>
              <a:rPr lang="en-US" sz="2000" b="1" i="0" u="none">
                <a:solidFill>
                  <a:srgbClr val="FF0000"/>
                </a:solidFill>
                <a:latin typeface="Calibri"/>
                <a:ea typeface="Calibri"/>
                <a:cs typeface="Calibri"/>
                <a:sym typeface="Calibri"/>
              </a:rPr>
              <a:t>O</a:t>
            </a:r>
            <a:r>
              <a:rPr lang="en-US" sz="2000" b="1" i="0" u="none" baseline="-25000">
                <a:solidFill>
                  <a:srgbClr val="FF0000"/>
                </a:solidFill>
                <a:latin typeface="Calibri"/>
                <a:ea typeface="Calibri"/>
                <a:cs typeface="Calibri"/>
                <a:sym typeface="Calibri"/>
              </a:rPr>
              <a:t>2</a:t>
            </a:r>
            <a:r>
              <a:rPr lang="en-US" sz="2000" b="1" i="0" u="none">
                <a:solidFill>
                  <a:srgbClr val="FF0000"/>
                </a:solidFill>
                <a:latin typeface="Calibri"/>
                <a:ea typeface="Calibri"/>
                <a:cs typeface="Calibri"/>
                <a:sym typeface="Calibri"/>
              </a:rPr>
              <a:t> accumulates in atmosphere</a:t>
            </a:r>
          </a:p>
          <a:p>
            <a:pPr marL="0" marR="0" lvl="0" indent="0" algn="ctr" rtl="0">
              <a:lnSpc>
                <a:spcPct val="100000"/>
              </a:lnSpc>
              <a:spcBef>
                <a:spcPts val="0"/>
              </a:spcBef>
              <a:spcAft>
                <a:spcPts val="0"/>
              </a:spcAft>
              <a:buClr>
                <a:srgbClr val="FF0000"/>
              </a:buClr>
              <a:buSzPct val="25000"/>
              <a:buFont typeface="Calibri"/>
              <a:buNone/>
            </a:pPr>
            <a:r>
              <a:rPr lang="en-US" sz="2000" b="1" i="0" u="none">
                <a:solidFill>
                  <a:srgbClr val="FF0000"/>
                </a:solidFill>
                <a:latin typeface="Calibri"/>
                <a:ea typeface="Calibri"/>
                <a:cs typeface="Calibri"/>
                <a:sym typeface="Calibri"/>
              </a:rPr>
              <a:t>(2.7 bya)</a:t>
            </a:r>
          </a:p>
        </p:txBody>
      </p:sp>
      <p:sp>
        <p:nvSpPr>
          <p:cNvPr id="715" name="Shape 715"/>
          <p:cNvSpPr/>
          <p:nvPr/>
        </p:nvSpPr>
        <p:spPr>
          <a:xfrm>
            <a:off x="2971800" y="3810000"/>
            <a:ext cx="228600" cy="1143000"/>
          </a:xfrm>
          <a:prstGeom prst="upArrow">
            <a:avLst>
              <a:gd name="adj1" fmla="val 2160"/>
              <a:gd name="adj2" fmla="val 50000"/>
            </a:avLst>
          </a:prstGeom>
          <a:solidFill>
            <a:srgbClr val="FF0000"/>
          </a:solidFill>
          <a:ln w="9525" cap="flat" cmpd="sng">
            <a:solidFill>
              <a:schemeClr val="dk1"/>
            </a:solidFill>
            <a:prstDash val="solid"/>
            <a:miter/>
            <a:headEnd type="none" w="med" len="med"/>
            <a:tailEnd type="none" w="med" len="med"/>
          </a:ln>
          <a:effectLst>
            <a:outerShdw blurRad="63500" dist="25400" dir="5400000">
              <a:srgbClr val="808080">
                <a:alpha val="44705"/>
              </a:srgbClr>
            </a:outerShdw>
          </a:effectLst>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716" name="Shape 716"/>
          <p:cNvSpPr/>
          <p:nvPr/>
        </p:nvSpPr>
        <p:spPr>
          <a:xfrm>
            <a:off x="8382000" y="3962400"/>
            <a:ext cx="228600" cy="1066799"/>
          </a:xfrm>
          <a:prstGeom prst="upArrow">
            <a:avLst>
              <a:gd name="adj1" fmla="val 2314"/>
              <a:gd name="adj2" fmla="val 50000"/>
            </a:avLst>
          </a:prstGeom>
          <a:solidFill>
            <a:srgbClr val="FF0000"/>
          </a:solidFill>
          <a:ln w="9525" cap="flat" cmpd="sng">
            <a:solidFill>
              <a:schemeClr val="dk1"/>
            </a:solidFill>
            <a:prstDash val="solid"/>
            <a:miter/>
            <a:headEnd type="none" w="med" len="med"/>
            <a:tailEnd type="none" w="med" len="med"/>
          </a:ln>
          <a:effectLst>
            <a:outerShdw blurRad="63500" dist="25400" dir="5400000">
              <a:srgbClr val="808080">
                <a:alpha val="44705"/>
              </a:srgbClr>
            </a:outerShdw>
          </a:effectLst>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717" name="Shape 717"/>
          <p:cNvSpPr txBox="1"/>
          <p:nvPr/>
        </p:nvSpPr>
        <p:spPr>
          <a:xfrm>
            <a:off x="7772400" y="5029200"/>
            <a:ext cx="1295400" cy="1066799"/>
          </a:xfrm>
          <a:prstGeom prst="rect">
            <a:avLst/>
          </a:prstGeom>
          <a:noFill/>
          <a:ln w="28575" cap="flat" cmpd="sng">
            <a:solidFill>
              <a:schemeClr val="dk1"/>
            </a:solidFill>
            <a:prstDash val="solid"/>
            <a:miter/>
            <a:headEnd type="none" w="med" len="med"/>
            <a:tailEnd type="none" w="med" len="med"/>
          </a:ln>
          <a:effectLst>
            <a:outerShdw blurRad="63500" dist="25400" dir="5400000">
              <a:srgbClr val="808080">
                <a:alpha val="44705"/>
              </a:srgbClr>
            </a:outerShdw>
          </a:effectLst>
        </p:spPr>
        <p:txBody>
          <a:bodyPr lIns="91425" tIns="45700" rIns="91425" bIns="45700" anchor="ctr" anchorCtr="0">
            <a:noAutofit/>
          </a:bodyPr>
          <a:lstStyle/>
          <a:p>
            <a:pPr marL="0" marR="0" lvl="0" indent="0" algn="ctr" rtl="0">
              <a:lnSpc>
                <a:spcPct val="100000"/>
              </a:lnSpc>
              <a:spcBef>
                <a:spcPts val="0"/>
              </a:spcBef>
              <a:spcAft>
                <a:spcPts val="0"/>
              </a:spcAft>
              <a:buClr>
                <a:srgbClr val="FF0000"/>
              </a:buClr>
              <a:buSzPct val="25000"/>
              <a:buFont typeface="Calibri"/>
              <a:buNone/>
            </a:pPr>
            <a:r>
              <a:rPr lang="en-US" sz="2000" b="1" i="0" u="none">
                <a:solidFill>
                  <a:srgbClr val="FF0000"/>
                </a:solidFill>
                <a:latin typeface="Calibri"/>
                <a:ea typeface="Calibri"/>
                <a:cs typeface="Calibri"/>
                <a:sym typeface="Calibri"/>
              </a:rPr>
              <a:t>Humans</a:t>
            </a:r>
          </a:p>
          <a:p>
            <a:pPr marL="0" marR="0" lvl="0" indent="0" algn="ctr" rtl="0">
              <a:lnSpc>
                <a:spcPct val="100000"/>
              </a:lnSpc>
              <a:spcBef>
                <a:spcPts val="0"/>
              </a:spcBef>
              <a:spcAft>
                <a:spcPts val="0"/>
              </a:spcAft>
              <a:buClr>
                <a:srgbClr val="FF0000"/>
              </a:buClr>
              <a:buSzPct val="25000"/>
              <a:buFont typeface="Calibri"/>
              <a:buNone/>
            </a:pPr>
            <a:r>
              <a:rPr lang="en-US" sz="2000" b="1" i="0" u="none">
                <a:solidFill>
                  <a:srgbClr val="FF0000"/>
                </a:solidFill>
                <a:latin typeface="Calibri"/>
                <a:ea typeface="Calibri"/>
                <a:cs typeface="Calibri"/>
                <a:sym typeface="Calibri"/>
              </a:rPr>
              <a:t>(200,000)</a:t>
            </a:r>
          </a:p>
        </p:txBody>
      </p:sp>
      <p:sp>
        <p:nvSpPr>
          <p:cNvPr id="718" name="Shape 718"/>
          <p:cNvSpPr/>
          <p:nvPr/>
        </p:nvSpPr>
        <p:spPr>
          <a:xfrm>
            <a:off x="5638800" y="1524000"/>
            <a:ext cx="1904999" cy="1904999"/>
          </a:xfrm>
          <a:prstGeom prst="ellipse">
            <a:avLst/>
          </a:prstGeom>
          <a:noFill/>
          <a:ln w="28575" cap="flat" cmpd="sng">
            <a:solidFill>
              <a:srgbClr val="FF0000"/>
            </a:solidFill>
            <a:prstDash val="solid"/>
            <a:miter/>
            <a:headEnd type="none" w="med" len="med"/>
            <a:tailEnd type="none" w="med" len="med"/>
          </a:ln>
          <a:effectLst>
            <a:outerShdw blurRad="63500" dist="25400" dir="5400000">
              <a:srgbClr val="808080">
                <a:alpha val="44705"/>
              </a:srgbClr>
            </a:outerShdw>
          </a:effectLst>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719" name="Shape 719"/>
          <p:cNvSpPr/>
          <p:nvPr/>
        </p:nvSpPr>
        <p:spPr>
          <a:xfrm>
            <a:off x="7315200" y="1447800"/>
            <a:ext cx="1752600" cy="1752600"/>
          </a:xfrm>
          <a:prstGeom prst="ellipse">
            <a:avLst/>
          </a:prstGeom>
          <a:noFill/>
          <a:ln w="28575" cap="flat" cmpd="sng">
            <a:solidFill>
              <a:srgbClr val="FF0000"/>
            </a:solidFill>
            <a:prstDash val="solid"/>
            <a:miter/>
            <a:headEnd type="none" w="med" len="med"/>
            <a:tailEnd type="none" w="med" len="med"/>
          </a:ln>
          <a:effectLst>
            <a:outerShdw blurRad="63500" dist="25400" dir="5400000">
              <a:srgbClr val="808080">
                <a:alpha val="44705"/>
              </a:srgbClr>
            </a:outerShdw>
          </a:effectLst>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Shape 724"/>
          <p:cNvSpPr txBox="1">
            <a:spLocks noGrp="1"/>
          </p:cNvSpPr>
          <p:nvPr>
            <p:ph type="title"/>
          </p:nvPr>
        </p:nvSpPr>
        <p:spPr>
          <a:xfrm>
            <a:off x="381000" y="457200"/>
            <a:ext cx="8229600" cy="762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Trebuchet MS"/>
              <a:buNone/>
            </a:pPr>
            <a:r>
              <a:rPr lang="en-US" sz="4000" b="0" i="0" u="none" strike="noStrike" cap="none">
                <a:solidFill>
                  <a:schemeClr val="dk2"/>
                </a:solidFill>
                <a:latin typeface="Trebuchet MS"/>
                <a:ea typeface="Trebuchet MS"/>
                <a:cs typeface="Trebuchet MS"/>
                <a:sym typeface="Trebuchet MS"/>
              </a:rPr>
              <a:t>Endosymbiont Theory</a:t>
            </a:r>
          </a:p>
        </p:txBody>
      </p:sp>
      <p:sp>
        <p:nvSpPr>
          <p:cNvPr id="725" name="Shape 725"/>
          <p:cNvSpPr txBox="1">
            <a:spLocks noGrp="1"/>
          </p:cNvSpPr>
          <p:nvPr>
            <p:ph type="body" idx="1"/>
          </p:nvPr>
        </p:nvSpPr>
        <p:spPr>
          <a:xfrm>
            <a:off x="457200" y="3124200"/>
            <a:ext cx="8305799" cy="3373437"/>
          </a:xfrm>
          <a:prstGeom prst="rect">
            <a:avLst/>
          </a:prstGeom>
          <a:noFill/>
          <a:ln>
            <a:noFill/>
          </a:ln>
        </p:spPr>
        <p:txBody>
          <a:bodyPr lIns="91425" tIns="45700" rIns="91425" bIns="45700" anchor="t" anchorCtr="0">
            <a:noAutofit/>
          </a:bodyPr>
          <a:lstStyle/>
          <a:p>
            <a:pPr marL="365125" marR="0" lvl="0" indent="-263525" algn="l" rtl="0">
              <a:lnSpc>
                <a:spcPct val="100000"/>
              </a:lnSpc>
              <a:spcBef>
                <a:spcPts val="0"/>
              </a:spcBef>
              <a:spcAft>
                <a:spcPts val="0"/>
              </a:spcAft>
              <a:buClr>
                <a:srgbClr val="A04DA3"/>
              </a:buClr>
              <a:buSzPct val="100000"/>
              <a:buFont typeface="Georgia"/>
              <a:buChar char="•"/>
            </a:pPr>
            <a:r>
              <a:rPr lang="en-US" sz="2800" b="0" i="0" u="none">
                <a:solidFill>
                  <a:schemeClr val="dk1"/>
                </a:solidFill>
                <a:latin typeface="Georgia"/>
                <a:ea typeface="Georgia"/>
                <a:cs typeface="Georgia"/>
                <a:sym typeface="Georgia"/>
              </a:rPr>
              <a:t>Mitochondria &amp; plastids (chloroplasts) formed from small prokaryotes living in larger cells</a:t>
            </a:r>
          </a:p>
          <a:p>
            <a:pPr marL="365125" marR="0" lvl="0" indent="-263525" algn="l" rtl="0">
              <a:lnSpc>
                <a:spcPct val="100000"/>
              </a:lnSpc>
              <a:spcBef>
                <a:spcPts val="300"/>
              </a:spcBef>
              <a:spcAft>
                <a:spcPts val="0"/>
              </a:spcAft>
              <a:buClr>
                <a:srgbClr val="A04DA3"/>
              </a:buClr>
              <a:buSzPct val="100000"/>
              <a:buFont typeface="Georgia"/>
              <a:buChar char="•"/>
            </a:pPr>
            <a:r>
              <a:rPr lang="en-US" sz="2800" b="0" i="0" u="sng">
                <a:solidFill>
                  <a:schemeClr val="dk1"/>
                </a:solidFill>
                <a:latin typeface="Georgia"/>
                <a:ea typeface="Georgia"/>
                <a:cs typeface="Georgia"/>
                <a:sym typeface="Georgia"/>
              </a:rPr>
              <a:t>Evidence</a:t>
            </a:r>
            <a:r>
              <a:rPr lang="en-US" sz="2800" b="0" i="0" u="none">
                <a:solidFill>
                  <a:schemeClr val="dk1"/>
                </a:solidFill>
                <a:latin typeface="Georgia"/>
                <a:ea typeface="Georgia"/>
                <a:cs typeface="Georgia"/>
                <a:sym typeface="Georgia"/>
              </a:rPr>
              <a:t>:</a:t>
            </a:r>
          </a:p>
          <a:p>
            <a:pPr marL="657225" marR="0" lvl="1" indent="-250825" algn="l" rtl="0">
              <a:lnSpc>
                <a:spcPct val="100000"/>
              </a:lnSpc>
              <a:spcBef>
                <a:spcPts val="300"/>
              </a:spcBef>
              <a:spcAft>
                <a:spcPts val="0"/>
              </a:spcAft>
              <a:buClr>
                <a:schemeClr val="accent2"/>
              </a:buClr>
              <a:buSzPct val="100000"/>
              <a:buFont typeface="Georgia"/>
              <a:buChar char="▫"/>
            </a:pPr>
            <a:r>
              <a:rPr lang="en-US" sz="2600" b="0" i="0" u="none" strike="noStrike" cap="none">
                <a:solidFill>
                  <a:schemeClr val="accent2"/>
                </a:solidFill>
                <a:latin typeface="Georgia"/>
                <a:ea typeface="Georgia"/>
                <a:cs typeface="Georgia"/>
                <a:sym typeface="Georgia"/>
              </a:rPr>
              <a:t>Replication by binary fission</a:t>
            </a:r>
          </a:p>
          <a:p>
            <a:pPr marL="657225" marR="0" lvl="1" indent="-250825" algn="l" rtl="0">
              <a:lnSpc>
                <a:spcPct val="100000"/>
              </a:lnSpc>
              <a:spcBef>
                <a:spcPts val="300"/>
              </a:spcBef>
              <a:spcAft>
                <a:spcPts val="0"/>
              </a:spcAft>
              <a:buClr>
                <a:schemeClr val="accent2"/>
              </a:buClr>
              <a:buSzPct val="100000"/>
              <a:buFont typeface="Georgia"/>
              <a:buChar char="▫"/>
            </a:pPr>
            <a:r>
              <a:rPr lang="en-US" sz="2600" b="0" i="0" u="none" strike="noStrike" cap="none">
                <a:solidFill>
                  <a:schemeClr val="accent2"/>
                </a:solidFill>
                <a:latin typeface="Georgia"/>
                <a:ea typeface="Georgia"/>
                <a:cs typeface="Georgia"/>
                <a:sym typeface="Georgia"/>
              </a:rPr>
              <a:t>Single, circular DNA (no histones)</a:t>
            </a:r>
          </a:p>
          <a:p>
            <a:pPr marL="657225" marR="0" lvl="1" indent="-250825" algn="l" rtl="0">
              <a:lnSpc>
                <a:spcPct val="100000"/>
              </a:lnSpc>
              <a:spcBef>
                <a:spcPts val="300"/>
              </a:spcBef>
              <a:spcAft>
                <a:spcPts val="0"/>
              </a:spcAft>
              <a:buClr>
                <a:schemeClr val="accent2"/>
              </a:buClr>
              <a:buSzPct val="100000"/>
              <a:buFont typeface="Georgia"/>
              <a:buChar char="▫"/>
            </a:pPr>
            <a:r>
              <a:rPr lang="en-US" sz="2600" b="0" i="0" u="none" strike="noStrike" cap="none">
                <a:solidFill>
                  <a:schemeClr val="accent2"/>
                </a:solidFill>
                <a:latin typeface="Georgia"/>
                <a:ea typeface="Georgia"/>
                <a:cs typeface="Georgia"/>
                <a:sym typeface="Georgia"/>
              </a:rPr>
              <a:t>Ribosomes to make proteins</a:t>
            </a:r>
          </a:p>
          <a:p>
            <a:pPr marL="657225" marR="0" lvl="1" indent="-250825" algn="l" rtl="0">
              <a:lnSpc>
                <a:spcPct val="100000"/>
              </a:lnSpc>
              <a:spcBef>
                <a:spcPts val="300"/>
              </a:spcBef>
              <a:spcAft>
                <a:spcPts val="0"/>
              </a:spcAft>
              <a:buClr>
                <a:schemeClr val="accent2"/>
              </a:buClr>
              <a:buSzPct val="100000"/>
              <a:buFont typeface="Georgia"/>
              <a:buChar char="▫"/>
            </a:pPr>
            <a:r>
              <a:rPr lang="en-US" sz="2600" b="0" i="0" u="none" strike="noStrike" cap="none">
                <a:solidFill>
                  <a:schemeClr val="accent2"/>
                </a:solidFill>
                <a:latin typeface="Georgia"/>
                <a:ea typeface="Georgia"/>
                <a:cs typeface="Georgia"/>
                <a:sym typeface="Georgia"/>
              </a:rPr>
              <a:t>Enzymes similar to living prokaryotes</a:t>
            </a:r>
          </a:p>
          <a:p>
            <a:pPr marL="657225" marR="0" lvl="1" indent="-250825" algn="l" rtl="0">
              <a:lnSpc>
                <a:spcPct val="100000"/>
              </a:lnSpc>
              <a:spcBef>
                <a:spcPts val="300"/>
              </a:spcBef>
              <a:spcAft>
                <a:spcPts val="0"/>
              </a:spcAft>
              <a:buClr>
                <a:schemeClr val="accent2"/>
              </a:buClr>
              <a:buSzPct val="100000"/>
              <a:buFont typeface="Georgia"/>
              <a:buChar char="▫"/>
            </a:pPr>
            <a:r>
              <a:rPr lang="en-US" sz="2600" b="0" i="0" u="none" strike="noStrike" cap="none">
                <a:solidFill>
                  <a:schemeClr val="accent2"/>
                </a:solidFill>
                <a:latin typeface="Georgia"/>
                <a:ea typeface="Georgia"/>
                <a:cs typeface="Georgia"/>
                <a:sym typeface="Georgia"/>
              </a:rPr>
              <a:t>Two membranes</a:t>
            </a:r>
          </a:p>
        </p:txBody>
      </p:sp>
      <p:pic>
        <p:nvPicPr>
          <p:cNvPr id="726" name="Shape 726" descr="http://microbewiki.kenyon.edu/images/thumb/2/25/Mitochondria.gif/400px-Mitochondria.gif"/>
          <p:cNvPicPr preferRelativeResize="0"/>
          <p:nvPr/>
        </p:nvPicPr>
        <p:blipFill rotWithShape="1">
          <a:blip r:embed="rId3">
            <a:alphaModFix/>
          </a:blip>
          <a:srcRect/>
          <a:stretch/>
        </p:blipFill>
        <p:spPr>
          <a:xfrm>
            <a:off x="5715000" y="1066800"/>
            <a:ext cx="2438399" cy="1895474"/>
          </a:xfrm>
          <a:prstGeom prst="rect">
            <a:avLst/>
          </a:prstGeom>
          <a:noFill/>
          <a:ln>
            <a:noFill/>
          </a:ln>
        </p:spPr>
      </p:pic>
      <p:pic>
        <p:nvPicPr>
          <p:cNvPr id="727" name="Shape 727" descr="http://1.bp.blogspot.com/-2WtjyRjhLRs/TbQicIlj20I/AAAAAAAAADU/z3wTnj5fSpo/s1600/chloroplasts.jpg"/>
          <p:cNvPicPr preferRelativeResize="0"/>
          <p:nvPr/>
        </p:nvPicPr>
        <p:blipFill rotWithShape="1">
          <a:blip r:embed="rId4">
            <a:alphaModFix/>
          </a:blip>
          <a:srcRect/>
          <a:stretch/>
        </p:blipFill>
        <p:spPr>
          <a:xfrm>
            <a:off x="1295400" y="1219200"/>
            <a:ext cx="3276600" cy="1747837"/>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31"/>
        <p:cNvGrpSpPr/>
        <p:nvPr/>
      </p:nvGrpSpPr>
      <p:grpSpPr>
        <a:xfrm>
          <a:off x="0" y="0"/>
          <a:ext cx="0" cy="0"/>
          <a:chOff x="0" y="0"/>
          <a:chExt cx="0" cy="0"/>
        </a:xfrm>
      </p:grpSpPr>
      <p:sp>
        <p:nvSpPr>
          <p:cNvPr id="732" name="Shape 732"/>
          <p:cNvSpPr txBox="1">
            <a:spLocks noGrp="1"/>
          </p:cNvSpPr>
          <p:nvPr>
            <p:ph type="title"/>
          </p:nvPr>
        </p:nvSpPr>
        <p:spPr>
          <a:xfrm>
            <a:off x="457200" y="152400"/>
            <a:ext cx="8229600" cy="6857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B050"/>
              </a:buClr>
              <a:buSzPct val="25000"/>
              <a:buFont typeface="Trebuchet MS"/>
              <a:buNone/>
            </a:pPr>
            <a:r>
              <a:rPr lang="en-US" sz="3600" b="1" i="0" u="none" strike="noStrike" cap="none">
                <a:solidFill>
                  <a:srgbClr val="00B050"/>
                </a:solidFill>
                <a:latin typeface="Trebuchet MS"/>
                <a:ea typeface="Trebuchet MS"/>
                <a:cs typeface="Trebuchet MS"/>
                <a:sym typeface="Trebuchet MS"/>
              </a:rPr>
              <a:t>Mass extinctions → Diversity of life</a:t>
            </a:r>
          </a:p>
        </p:txBody>
      </p:sp>
      <p:sp>
        <p:nvSpPr>
          <p:cNvPr id="733" name="Shape 733"/>
          <p:cNvSpPr txBox="1">
            <a:spLocks noGrp="1"/>
          </p:cNvSpPr>
          <p:nvPr>
            <p:ph type="body" idx="1"/>
          </p:nvPr>
        </p:nvSpPr>
        <p:spPr>
          <a:xfrm>
            <a:off x="457200" y="5334000"/>
            <a:ext cx="8458200" cy="1295400"/>
          </a:xfrm>
          <a:prstGeom prst="rect">
            <a:avLst/>
          </a:prstGeom>
          <a:noFill/>
          <a:ln>
            <a:noFill/>
          </a:ln>
        </p:spPr>
        <p:txBody>
          <a:bodyPr lIns="91425" tIns="45700" rIns="91425" bIns="45700" anchor="t" anchorCtr="0">
            <a:noAutofit/>
          </a:bodyPr>
          <a:lstStyle/>
          <a:p>
            <a:pPr marL="365125" marR="0" lvl="0" indent="-263525" algn="l" rtl="0">
              <a:lnSpc>
                <a:spcPct val="100000"/>
              </a:lnSpc>
              <a:spcBef>
                <a:spcPts val="0"/>
              </a:spcBef>
              <a:spcAft>
                <a:spcPts val="0"/>
              </a:spcAft>
              <a:buClr>
                <a:srgbClr val="A04DA3"/>
              </a:buClr>
              <a:buSzPct val="100000"/>
              <a:buFont typeface="Georgia"/>
              <a:buChar char="•"/>
            </a:pPr>
            <a:r>
              <a:rPr lang="en-US" sz="2800" b="0" i="0" u="none">
                <a:solidFill>
                  <a:schemeClr val="dk1"/>
                </a:solidFill>
                <a:latin typeface="Georgia"/>
                <a:ea typeface="Georgia"/>
                <a:cs typeface="Georgia"/>
                <a:sym typeface="Georgia"/>
              </a:rPr>
              <a:t>Major periods in Earth’s history </a:t>
            </a:r>
            <a:r>
              <a:rPr lang="en-US" sz="2800" b="0" i="0" u="sng">
                <a:solidFill>
                  <a:schemeClr val="dk1"/>
                </a:solidFill>
                <a:latin typeface="Georgia"/>
                <a:ea typeface="Georgia"/>
                <a:cs typeface="Georgia"/>
                <a:sym typeface="Georgia"/>
              </a:rPr>
              <a:t>end</a:t>
            </a:r>
            <a:r>
              <a:rPr lang="en-US" sz="2800" b="0" i="0" u="none">
                <a:solidFill>
                  <a:schemeClr val="dk1"/>
                </a:solidFill>
                <a:latin typeface="Georgia"/>
                <a:ea typeface="Georgia"/>
                <a:cs typeface="Georgia"/>
                <a:sym typeface="Georgia"/>
              </a:rPr>
              <a:t> with </a:t>
            </a:r>
            <a:r>
              <a:rPr lang="en-US" sz="2800" b="0" i="1" u="none">
                <a:solidFill>
                  <a:srgbClr val="7030A0"/>
                </a:solidFill>
                <a:latin typeface="Georgia"/>
                <a:ea typeface="Georgia"/>
                <a:cs typeface="Georgia"/>
                <a:sym typeface="Georgia"/>
              </a:rPr>
              <a:t>mass extinctions</a:t>
            </a:r>
            <a:r>
              <a:rPr lang="en-US" sz="2800" b="0" i="0" u="none">
                <a:solidFill>
                  <a:schemeClr val="dk1"/>
                </a:solidFill>
                <a:latin typeface="Georgia"/>
                <a:ea typeface="Georgia"/>
                <a:cs typeface="Georgia"/>
                <a:sym typeface="Georgia"/>
              </a:rPr>
              <a:t> and new ones </a:t>
            </a:r>
            <a:r>
              <a:rPr lang="en-US" sz="2800" b="0" i="0" u="sng">
                <a:solidFill>
                  <a:schemeClr val="dk1"/>
                </a:solidFill>
                <a:latin typeface="Georgia"/>
                <a:ea typeface="Georgia"/>
                <a:cs typeface="Georgia"/>
                <a:sym typeface="Georgia"/>
              </a:rPr>
              <a:t>begin</a:t>
            </a:r>
            <a:r>
              <a:rPr lang="en-US" sz="2800" b="0" i="0" u="none">
                <a:solidFill>
                  <a:schemeClr val="dk1"/>
                </a:solidFill>
                <a:latin typeface="Georgia"/>
                <a:ea typeface="Georgia"/>
                <a:cs typeface="Georgia"/>
                <a:sym typeface="Georgia"/>
              </a:rPr>
              <a:t> with </a:t>
            </a:r>
            <a:r>
              <a:rPr lang="en-US" sz="2800" b="0" i="1" u="none">
                <a:solidFill>
                  <a:srgbClr val="0070C0"/>
                </a:solidFill>
                <a:latin typeface="Georgia"/>
                <a:ea typeface="Georgia"/>
                <a:cs typeface="Georgia"/>
                <a:sym typeface="Georgia"/>
              </a:rPr>
              <a:t>adaptive radiations</a:t>
            </a:r>
          </a:p>
        </p:txBody>
      </p:sp>
      <p:pic>
        <p:nvPicPr>
          <p:cNvPr id="734" name="Shape 734" descr="25_15MassExtinctionDiv-L.jpg"/>
          <p:cNvPicPr preferRelativeResize="0"/>
          <p:nvPr/>
        </p:nvPicPr>
        <p:blipFill rotWithShape="1">
          <a:blip r:embed="rId3">
            <a:alphaModFix/>
          </a:blip>
          <a:srcRect/>
          <a:stretch/>
        </p:blipFill>
        <p:spPr>
          <a:xfrm>
            <a:off x="1600200" y="914400"/>
            <a:ext cx="5665787" cy="442118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Prezygotic barriers cont:</a:t>
            </a:r>
          </a:p>
        </p:txBody>
      </p:sp>
      <p:sp>
        <p:nvSpPr>
          <p:cNvPr id="251" name="Shape 251"/>
          <p:cNvSpPr txBox="1">
            <a:spLocks noGrp="1"/>
          </p:cNvSpPr>
          <p:nvPr>
            <p:ph type="body" idx="1"/>
          </p:nvPr>
        </p:nvSpPr>
        <p:spPr>
          <a:xfrm>
            <a:off x="457200" y="1600200"/>
            <a:ext cx="4038599" cy="4525961"/>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0000"/>
              <a:buFont typeface="Arial"/>
              <a:buChar char="•"/>
            </a:pPr>
            <a:r>
              <a:rPr lang="en-US" sz="2400" b="0" i="0" u="sng" strike="noStrike" cap="none">
                <a:solidFill>
                  <a:schemeClr val="dk1"/>
                </a:solidFill>
                <a:latin typeface="Calibri"/>
                <a:ea typeface="Calibri"/>
                <a:cs typeface="Calibri"/>
                <a:sym typeface="Calibri"/>
              </a:rPr>
              <a:t>1. Habitat isolation</a:t>
            </a:r>
            <a:r>
              <a:rPr lang="en-US" sz="2400" b="0" i="0" u="none" strike="noStrike" cap="none">
                <a:solidFill>
                  <a:schemeClr val="dk1"/>
                </a:solidFill>
                <a:latin typeface="Calibri"/>
                <a:ea typeface="Calibri"/>
                <a:cs typeface="Calibri"/>
                <a:sym typeface="Calibri"/>
              </a:rPr>
              <a:t>: Two species encounter each other rarely, or not at all, because they occupy different habitats, even though not isolated by physical barriers</a:t>
            </a:r>
          </a:p>
          <a:p>
            <a:pPr marL="742950" marR="0" lvl="1" indent="-285750" algn="l" rtl="0">
              <a:lnSpc>
                <a:spcPct val="80000"/>
              </a:lnSpc>
              <a:spcBef>
                <a:spcPts val="40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Flycatchers (birds) are found in different habitats in the same area. One species prefers open woods and farmland; one frequents beech trees; one is found in alders, one in conifer woods, and one in willowy thickets.</a:t>
            </a:r>
          </a:p>
        </p:txBody>
      </p:sp>
      <p:pic>
        <p:nvPicPr>
          <p:cNvPr id="252" name="Shape 252" descr="http://kkpm.wikispaces.com/file/view/Camelion.png/138416895/427x415/Camelion.png"/>
          <p:cNvPicPr preferRelativeResize="0"/>
          <p:nvPr/>
        </p:nvPicPr>
        <p:blipFill rotWithShape="1">
          <a:blip r:embed="rId3">
            <a:alphaModFix/>
          </a:blip>
          <a:srcRect/>
          <a:stretch/>
        </p:blipFill>
        <p:spPr>
          <a:xfrm>
            <a:off x="4572000" y="2819400"/>
            <a:ext cx="3609975" cy="3508375"/>
          </a:xfrm>
          <a:prstGeom prst="rect">
            <a:avLst/>
          </a:prstGeom>
          <a:noFill/>
          <a:ln>
            <a:noFill/>
          </a:ln>
        </p:spPr>
      </p:pic>
      <p:sp>
        <p:nvSpPr>
          <p:cNvPr id="253" name="Shape 253" descr="data:image/jpeg;base64,/9j/4AAQSkZJRgABAQAAAQABAAD/2wCEAAkGBxQTEhQUExQVFhQXGBcXFxYXFBUUFxQUFBQXFhcUFBQYHCggGBwlHBQUITEhJSkrLi4uFx8zODMsNygtLisBCgoKDg0OGhAQGy0kHyQsLCwsLSwsLCwsLCwsLCwsLCwsLCwsLCwsLCwsLCwsLCwsLCwsLCwsLCwsLCwsLCwsLP/AABEIAM0A9gMBIgACEQEDEQH/xAAbAAACAwEBAQAAAAAAAAAAAAAEBQIDBgABB//EADwQAAEEAAUCAwYCCQUAAwEAAAEAAgMRBAUSITFBURMiYQYycYGRoRRCI1JicoKxwdHwFUNTkuEzY/EH/8QAGgEAAwEBAQEAAAAAAAAAAAAAAQIDAAQFBv/EACwRAAICAgIBAwMDBAMAAAAAAAABAhEDIRIxQQQTUSIycWGBoRRCkfAFscH/2gAMAwEAAhEDEQA/AEOMzNr301tN43Nk3yVaceI3kxcEadxyaokJZ4NPsHYUeOU0wWRYieQFovVbgGjb1onb7r53270rObbNp7HZ85sMkTQ3WCKeALOo7hx5NdOyA9qM3LbLXutryfevyGgQPS7SsSfh3OjogWQ4A15utuHO380JmLw4Ncws0hptgsfDVfVSyOWVxjLpfyV5OqFmaZm5723Y5oXwOl/VTwALi3cne65F31RHs/ljcRKRNNHC0bkvu+eGjqVrYMswbHPayVzy1vleG+Vzv1T2XVDBLj9K0Kot7LnsjbQYAOppoaNR5IXF5d1Koe4BeRTrpxwcIpJnQkEtgXroFYycKL5U3Jm0CmJRkbsr3G1GRuypyAAPkpDscSV7iNlZg2q/9oAuqCV4h26bYl1NSCeTdHGjN0WOchpSSrGC0Xh8LaraRO7FLsKTuiMFAnpwwAQL4qOyRZL0HjRc3CA9FcMGK4U8LImbQKUpTaHSFeHwu6OOFFKRFFe/iFOU3YtUCnBhFwRAL0nsuZaDlaCix9BCSOXs8iFdKpGCGz11Un4hKZpaU4ZrUnHZrDPxS5UkgrltDCLAezskketxDWNqySBueBXJ56BazLp5Zg3DCYAkaWtO2kNHvWB2tZfKc5IHh+HESTy5pvtyDsmGKg81P8spP+2dXu974CDmkqi/gjCkrRX7TZd4eILGnWOS4cGgLI+FKueVz8PHEIwfMdGllFxJ51DcpjmmB0MEr3CqO585cdgG1xyfsrmfh8OxpZqmkdv5X6WtDh7tWaC4vdcW0teOxmtiNuURNaNQe6XqBs1p6gnqtJg8jf4TXMIsj3K0/T/1Ty0xPY2SXU51j3W+VlcC+v3XjsbJq1BxG9gdPQHulxyzy1i8duXV/CoaMUhbiARYOxGx9KQtlNca9z3F7uT2FdKQQj3XtQk3HfYzZGKUhXtmVcsdBBtm3WUbEuhq2RevmQzHWFW8lBLYbKpTZR+XxDkjYetIWFllHAbJpZK0FFWbOaK0knvtVeiTiK+UzxEFqtkCaGVJWarAQ2lbHiaXYmPsl0gdayy8xLpjf8XakBaV4Z1cprhnWmarY6dkmtpEMxNbKMgoIYchT7CtF805Q8c+6OdANKUMFOpFK0CSH0MmyubIgYpRSrOIpSaDQRjAlbpKKLlxIpKZ5N0F0I+y5zlzXUhHSLo5rK1aCFnEFeoaUr1RMJ8RE6J1OrWaJr8oPT4rQZPj/BGrlxGx0k1fcqzD5E3VFJiXOLXAve1g8za3ALj3sIvGY+N7rhj0gEMbG0ct6EuP5iuXLi+n63+wkYUrEmbtLy1zg8/vtIBFdNuE0ZjozHEyJro3AEPdYOqzdNaOBylmMdO47iTTxRLnbdkdg8on99x8McW+238Ap+/ijGpRVf5NUmxzA06QLJA+n0VgYq8O4gU6iR1HVdJimirPPC9GCjxVaRXoIdGCEKcNRV0MwPBVweFZCi3ER7UlxwJuwnsyiyk66M0LoWEKzER2j2wLx8KBqFuGjKLARLIwFLwlKcbMgOUIUv6JnPCl74d6RxqlseKsGdZRGGwd70r48JdUj44KGyrzUVSN7ezNZnhdO4Q+FnI5T7H4e0jmgop4vktitUw78RauhjtKo2lNMO7SEslXQQ53upFjfetNRiL2Q08dlGCBJ6FpxZCgcXatxjNktjancDBvj2o6bVLWkIuByjKIasoeFWyPdMRBa58Si9IMVbBJVyNbhrC5KujNbDc0ila1wke0NA1En85NVG0N97geioyyASESukDRY/Rt1ajWxPYIN7vEaGyvIpxsklxPSmj+qKILS38KdbQPNY2v5rzYTWSdZE/26JvY1binRk+GKaTYDtyPW1VNiZJHW832HQfAIoY6NsVzxuaR1aQ6yew6JdjM/gaGtax2r8xsHnp22XZin6eMtRprW0O6Xk7GZl4dBnvn7f8AqU5vM6xW7gL25B5V+Fb4szpOGjcX9ku8B7oi9u7iTfoDfJWf3OT8/wCok3yRdgc2LWCq7n1THAZg527tr4+CAyTI3kF7mktHJAJaPiU0/C0VfDCa+56BGLQwYbVzGqWFjFLpBSo5M6OOj0SUuMloWcFe4Xlb9RC51qzDyWvXBeNFI3ZqJTFURYcuOwJPYCz9FfCzW4NbuUq9qPaNkDTFEQTtqkBB1bbtbW4A3+ieMW9IeI7ZoZQcaJ42Ivnjvx80dh2te22EEdwb/wA4P0K+K4nM3l7iXOt24LTp8x3BJAoHjfrVG7RWRe1c0EocCXNDhbD/AMZItl3Q329N+6zwMpyifWsRg9vVKMVl3othhCyaNksZ1Me0Oae7XCxfY+i9dgAeimtGaMA3AEHhFPwJpbH/AEwdlF+ACfkwcTCHBuCsdCaWsly70Q8mACKm0D2zE42ElRwWEPZa2TLLXsWX10TudgUKMviMGhI4iCthNgUFLle6VyM4i6BVys3TQYOlwwnVRbQjPMLDbVyu1aVyQ3JiSLGeMI2MZE10nlAAAII23PROcZhW4WOttQ67+dx3SPMcdHHXh4dtjSA8hzRqYSS4NO5O4+iLlxn4h8Xi7NG7zuSTXAAHVeV6ZOGTlVIL4qPexJmWYyOpr++oeg6IXCsZ7zzbas9Dqvj1TnEYNniObHIdDjyWDXVe6CT8tqVuT5WyOQGayOnFfNp3XXKcZSVsjxt7ZnMVmLn+VoOngCudzXx5RmFim0igK5pw4PwW/mwUem2tb32A/okeMZRVl6fk7bKPCBYbGYhwa2SY+G3cMGwv1rlN4yCkchpH4GZdfDjHuwJDQOpeF1qbCCrPDCnyQ9sGcpwMC9ljVUc1FBMWwmUbKoAmgASTsANySelImBhkIa0FzjwAm3gR4Jpnnc0yNbbIwbonYE/Wuw9U2ODkwpibNcQ3BwuBozPFP3IdGwn3WV123K+XYwl7jvuep/r1Ca5xjHzymRxJLieXGgN9m80EF4XXmv8Ayx6L0oY6QspCVwH5tQ+V/MKOnXsCHHeqB1XRG4+/PROn4Ag8amX05HoR/VXZZ7OEPc5oq7q7JskCgLHNn6LODMpH03/+VyO/09jXbaHyNF/qkh/83kfJbC18uy6fM8NsMO57OQG6JW+bkhjHaxe112+N7fIM4dO064JYXtq2yMe1pvqxzgL+FX/NcOSNbTsvFjtRc1eBy8c9SsYrfGEJPEjWqucbJrMAsYOqrnbSk67QmKkNIWbwVGS1NoCWiXdWnEbJbZOyzEtHRCu2Ci7Fbr2R1hB7EbtifH4iiuVOMhJK5FRFF2IxRk/Qv30uJB+1Ix8hdvVeg9Fd/oboyJXOa6zRocHkKcbS5j6BsWvD9xT2mSkrZPCYqE00i3dD6o7MMjMlO112of1WPy4O8QGt7W6wr3EDV9F04I/Vxe0GHYFDhsQwBrXgtH61Hb0FKeOFjer9ABf0R0z6QpBcvTx4uO0zqVGblb5kdC3ZEz4DdeGLSuntATSZCHEkHdGfiUlxEtFXNksKMsdAGhxNojKsrdO/Y6WN9954b6epSjLIHTStjb15PRrRy4/D7kgdVpvav2gjw0BggAseS/2iBqJPU7j52jDGDjYXmWf4fAxHwmkny776nE2RqI42BO5G3APB+Y5p7SSz254Y1m/lZGASe+o3bvU2gs8zJsmkkCKwNVlxc51kudpFkXvXok0cheWtiaS78ocWit/ytur9V2wVIDfwXyYnzt0XzuCbsHrYAWnytg4c3/P8Khl+TNa0Etbq6nVqo/vWnuEwF+7yPpSvBshKgrC5XGeBsneV5Y1huvh/dDYLDloCasPCn6rJWPQ2GNy2HtKtYqInKwvXk2dpdaiSohyqkkWs1Fwcq5XKpki9c5GzMg5qW44VaPL0FjUExX0KvDtVyNpEaqVcjrTJkGxfOrsK+wvJwF0DaTsVLZN8IK5eOmpepGMKsLmLpAbo/b/9TDCTeEHEjYpFk+FbZdqJc3pwB8lZNmLiXNrbheV6rGpY0vP/AIS/I1wWDAj8UDkptHEWjU4/JZ/C5gQxre29JrgHOlOp/ujolxrLCNz1FefL/QaLLZivYUwdg2khzDY7c7pYX+Yg7br1cHqIZI/SynIIIQmJhRTCpUCrJuwpWIJcBe5Uo8PQpPXQIeWBM3yH40T9m3sY2ZxadQLSXcNaz8t1vZdq+nwWD9pNeJxLnQvBAJaAKGgcOe49CTW479gttLK5kDo2C3S6i7eg2ONuxN9S8ED+InZtH5vJkr3Wb0xDl7jp1MBsyGv+RwGkc6W32uuNeRX0Vvy6KM3K/wASU/7bT30jzuPBB1DvtsNlpcqgI2bGGt443qq8zuqCynIo2+cuDuCB69677n5k+gGiwrTVK3JIk96LY4xttsOn9k3y+GulX0VOFh6n5f3KZxCkPeSBwC3t2VEb1PEP2pUA0uf1E+Wjoww8hjJVIyoHxVHx1y0WGvi7Kl8qF8XZUibdKYO1qYkQepQdKmAwqR6DmcomZVPltZIVsAxs1IFuLR+LgtJ54iEyIygXOxG6KilSdzkTDJSLTF4hWIYuVMmNC5MkCguDRrLANz2SzMcMY5i3TtVhGYmFzZGyN6cpjiGmbzHahS8PPGamm+kiaXJbJewORRz63SkktNBoNAepK0+MyKOCF51/Xb4BZ/Ks0/DRaIaLzuSdxfcpRmecvlID3uLrOxO3xpelkeKXp+ElevH/AGOmqA8HmL4yRq2uvuj3YkE2keIi0OGo8q2OXso+jxLnyj8Cxdsfsm2XCeilUU6v8deqoFosdwzKjEzIJuJpRhxDS65HaWCi5x2oWB9SStwopYr9rZxtCTuBbt92je79SS9relW7bWVipj4rg1jfKD5QOvTV8K68n50DJ3SYzEPa3hztUrvysvYNv0ADQBzR6XWlxGFGEYAIi0D3nvGkvPpfPy2CMrf0xAnW2QyvBUGjoB9T6p/h2gLKnNH1rjDCzqNYJ+LWg39jdojA+0QPvRGtrcCSGg7biubIKV4cpPkjYRPRbZgBZ+Xr8FnMDmmvSRG4g2aAIOwsW5wDR8brZJovaOYz/pYrY1xZ4YGhwq3UHDcuLdZo37g7oxwTvYeSN2cTZXOfaRszQatbYo3RflGt7tdjYNcSN9i7rt0pQnz0ybxgwgdmiidWwaa81jrW386+x8sZZa6RoGN9V74az8mczNDiZOG7AhlF+rzPJqqrgb2uGeyPPkDdNDcjgg+bSfdJ5oEKcvTt/a0H3flGi0LxmHQGGzWMgec/FzTRO3VoqzY5rn5JrgMSx/uua7rQIJr4cqLwzj2h1KL8nj4yotiTF0W1rvCrlLxDYoljUGQJlNELUKACC0ahfKygk2PCfYndI8azlUiKxHKaKpkxddVZiyk2JlVeNk2wx09rksE68TKAhtMJjy5waOFfm+IIjdpNFDezWHtzr2AV+Iwupzjfl6LwfUxtpiK6sqyIlzTd2hsxaA8mt0zwDBG1xJSPHYwPdYU8eXJcsbWiVcWLoS+R1uJTvDxAIfKwyTVbwwDppsn4bgfdOMM+BvQvP7R2+TW8fMle36TEowteSkJRSBXRq5uCf1Gkd3kRj/s8gK7GYh+zmyiNo/Iyoy/9klo1EVe6AxDY3RgMbpk3sge8Tt5nm3OHa13LGqtspzvpBskEbB+kmaOwjaZifQVTe/5qUcTNExjHNgc8NOu3yFp1j3XGNnulo3AcSNzV2ULi4hHEHeUPe4aWgbaGgNe9xu62DR3JPYrzLg+R4bZaxvmdp8ulooHTXDiSGg9zfASueOLqrGUZNWGYOVzDoaxsLOSImsiO4vTqjFF17Fxu6PHQeaHbytoA9yS4bglxJ5qvunDYrOo18BsABsAB2AFKx8ApB5ndICxp7ZmHgNcC1oFlux3GoeYuJJuzVbUOPggsPhPDe5zbOrkOojckloFbj7+u61EuEB6JbPAQaRUm+wONEGPeWgXTKrQAA0N32aBxz8+EJi4NZA22cHcdiLFcbtGn5+iasw5pRhwpvdLz+RuPwBGFMMDl1i0fBgb6JxhcMAFKeTwh1DexQzDEKyTI2uo1R7ir+4IPxTdsFlHsiXO50x+KMq72adpDY3DY2BIP2rJ1tFg/LehfVI81yx8NOkbRumubuCQCd9zyQdqHw5C+msZshsbg2SMcx4trhR9OxHYjkFPHPJCvGjMZY+GZ3hPbKySiRUkga5oHPlIaCAO1dquk2Zk/htIjnxDRVAeIC1v7oLdln3+zuKjOsPY9zCNGkljiBzsRV87X1KIhz54kDXB4IG8RaASS7YiwLHvC9jvxsSrpue4S/YT7e0F/hcWwjTO2Vt7tmZpJHUa2Akn1sKOJzCZt6sK6u7JGv26+QAlXNzgNrxwI3Gqb5i99nhsQBdsK3Ox6FGsxDJNmuBNXVgnT0JAOyWSnH7kn/v6DKn5oV4fMo5L0uFjkHykVzsf6KvFx9x/RWZpgo3+8ATxfBo8jUN0oGC0io5ZGAcDWXNHyJ9AkTh+P5NUhbmcFcJBi4Oq00okun6Xt/WA0u+g2+e6XY7DsumyAg/rAtr/PkqxXxsRszfhlcnc2WPaAXNIB3DqtrgdxpcNj8iuTtiaNfg8MGi+L5+KJa1reeEtjxVC3DV1DdWkH95w3+Q+oXmPxhc26HwGwC+eeHJGKd+aFcqSCc0c18TgDRpY7CMq7RmDxu7g6yEvxMnmOkowjK+UttkpSvsPGHvjZF4fBOHB/oq8vZsLTiECl9BihBJMpFasCbgyeUZDhANz8z2A3JVpKSe02YOAZh27Om3eerYATYHq7S75MP6ypOSUbHhBt0V4jGeK90poMGzezY28V6VZvrZPVafLML4cYaRTnU546g15WfwgkfvOes5l0GqRu3kjILuxeN2R+tGnH0AB95aMSuPqubGv7mdE34GAApCSzb0roASN1XJhja3QKtAzpCowwFxTSLChERYYArPJoHAhDgBW644HfhMohspUFDlZSgSHDosQlFRsCtc0AWaAHJJAA+JOyCTYQOKJEUgsTnGGZzM1x/VZbyfpsPqs6/wBrHvcWwMB/hL3D0LRdfH7J/wCnn51+Rea6RsAOyDmx8TSQ6aNpHILwSPiBZCy7ocdNbSXMYQAdTtI/6t3PzCtwfsVE3eR739dINNv+f8uFuGKPbv8AAfqYbjfavCR8OdK7gBo0gn952/2SzFyY3FOYQ1uGY022xTxtXBBfd776U8w+TQR0WRMBHBqyPUOdZCsc1D3eP2Kv5YePyZmX2dfG1zw4zPO7ifLIT10us3fYm/U8JbhoWCRnguHiAOAjJMU18GjsHmrGnykdlvL2SjN8qinFSN/iGzh8/wC6MPUSX3CSxpixudtcfDcHNc3S1xkprgaNuc0fLf0KsjMbuJGHeveAs3W2qvT6hL8ZgJIqJPjxsrzPNysaLoNd1rnzah6Lvwwl0zQvBLdtBAjcO4JbQB+QvurP25Lk/wDKJrktDLFZdtxsdwehB7HqlcuVXyFPD4+SMtjdqDSS0NcB5aO1G6O3rumsGLY9xYPeHTvf6vfkfVJPG1uDtCt/Il/Avbs172jsHGvodl4nziFymvUSXkWjEZZO6RzWk7WtJmkQjbpHFJRlmVuYdXbqvM+xLiRTvkvCyxm8kWnrsiuiiM7OocpZJIGu4TTL8Vp2Is9ud0BiMvle8u0Or4Fdqt+NIDWh5luPY4VQHrSbx+EQadbvksphconP+2+v3StRkuVlhBdz2XoRnJJWPi5fsW+ArmN1OvwYidLWuOg29sbQ1oc67Apo92twjjGCaCnicc2COyLLipep9bDFH5s6L49C1zL2oADhrQAB12H9eUVDBsrMPOJCNLfiUeMPSrHOskeURo72gINpQfKj3MCV41tJ1IbZczEphA61nsOSTQBJ+vCKlzmKJvvtkf8AqRuDv+zxbW/c+iKxuXRkzRtCWZlmkUROt41D8jfM/wCbb8v8RCzeY51iJ/JACxpG4ZYP8cvO+/YHsrss9mRsZXE/stND5uFfaviiscIfc7NbfRPEe18r7Zh2Bp6HSZZDttpbVfYqLMgxM7W+O89yZXGR59QxuzfhY44WqweHjiFRsa3vQAJ/ePJ+akZbKPuvqKo1fIpwvsnh27vBlJ/WNNHwYOnxtNYoWsAaxoa0dGgNA+QV1quVRdt7GLGuUZJFTEd1c6JBoJ6x66UL1sVLiEKMCPQciZStQ4jQpBFc5KBuiaFWbPqeLP0CfvgQeIwiKoDQJoDmkEAg8giwVnszyl3vRE7ct31Vf5XXvxwfqthFhtlxwVWtGbi9AcbMe3NHBv6zgSDdtd381i7vb5LkZnmCa5wdw7jUNiR2Pdcrc4Pbjsg4UyftBmTWHQz0vfhY/NXkuBR8kTiS4jY9T/RBYmEuLQNgV4+PBHFBcuyEl5DsvxIZThWr13TmTMyaIZ5qoERuIB5s1ueizuKwoZVWa5KeZNmTfLa7PT+uaW+vwLBRv6gzE42Rz7DNLQGkmnB9izqBG43IG1cdUyyvGOdbnuJPAtxP8zaJZnLA4MIoEfBC4KJpe4jiyQuT1X/JyzRcapDtR8E82e5sZc3Yn7pTl8UuMkbGBs3ck8D1KZDGNmkLHO0sb2As/XhPMszrDRMMeHbqP5nAXuer39T2Cl/x/pXk3k2vAyjYqxjzhS1sVSP1U5lgEt0k2LbsBXcc9Vcz2k1RucYJGFpqnBwBvjeiN7G916hV4rDxYgCSj5tw4OIJB60DST5hlDWi3zuYw/8AJTrrlrKAJ+AB9V9BiWOMfb49FODW0x5iM0Y0tDyWudsAQd9wNiOm49fRCZtjIo9pX+bpGzzSO9KPufF1V2SfMs91kMZbdN0Q2n1QBp3+38AbIuzXCpmHIILmuHBsgdOAK46dOnITvHjWw8pB2LmlxALI21G3342BxFGx+nk5dW/IA/Z2Knl+BaCNVE9hsB/m/ZDOxPl0h5aLsjeuSeQfe53obXfqRgpCADdnez5SL32O/pzsquKktMTk09o0mHoCgAB2AoIiGdJYszJ0gxhuquHkc/svHQftJmIHCuPr/gK55YZLwVWSIf4hKlG5VQuS/H5oPE8Bjw2Q+++x+hb1A/8AsI4HI+JFSjFt0gtjEZgXSiOMB2k/pXG6YN7a2uX7D0F/Rk4WEtwcTY2hrKodQQb9bHKKEqSUldAUilz6KIjnQ0ptVNlpAKkMXTKkzoZ0q8Y5Ix0Ga7XFUsciGkIq6GKwoSKxRe1KYnEF0oUogpPCWwmezHCaiuTaaMLk3Jg4nyl+NcaH5R90X/rEYoaPt/loLC14Ltt+67JcGJHjVxfC4nm4puXg87lYykxwdYbGa67LosSyOrjrtsrMwl8NzmsAaB/ZFYKIOjDn7lD+pUY8oxW6C4UAYvMw5zSE4xOJ0xAsvYb91HC5Kwt13ueNtgtPlPsq1sLnOkc7V00gAenVKsby7VDKDWz57ipXEtLWloPJ3r4p41wjhDYjTju4jYm+ST06D5InPMCGRAA9ewWbGPdG13BofyBP9F3emhJSekJbvRoZM+8GJrI2anhoG+zWgCqA/MeOwHqkbS/EP1P1PePWg34nhovoB3pVubor8zieT25IAFf56plk+bSOc5gETGjo2Fh5F8vDj9V6moqy962FYHL44/M463+oprT+y3vd7lSxkEj/AHWPcTxTXG/oPil02eYhrnhsmnTfuMZGTQvcsAPCEw2ZTOv9I7kbFz3DtVF29+qVxi9tlLfhHTZViL/+J7R3ePDH/Z9BWR4VrK1yx+ojL5a6bmMFv3SjHzebj4emrnp/gXrJDQG1en9k30CGgixWHDi0GZ1EbU1mo820lziAD1pE4bGlrSIcO+jepznvkdpNbRyDTo4HA6AJTlwHYH4i1pMJKUJZaVJBSsRPzbESWBKYmk72dTquq1tpztq97dF5fhooHU51nkksBYdQ5O9/Y8JtjcKyQeZov9YbOH8SQYwGFwbeu6ILhZABqieqEcqapglF+DYeMQL5bfIOofAkdVNuLCyuCxjnOdEPKC0uJHNigD8fPz6JlhZNcjIzsXW3V6izqcPzcDilOfpb3FiqddjOTFhVxzWVn8TM4Pc27okX8Cd0yyx10ouHFDMeNjtQJpENPltCveka0URzZN1N+LoKkoLEvTwVjdBjMeLRLcYCs1K8hTimKaWPQFkNN+KCgcb6pIJSq5XlTUENzHL8X6rknYPVeLOCDyP/2Q=="/>
          <p:cNvSpPr txBox="1"/>
          <p:nvPr/>
        </p:nvSpPr>
        <p:spPr>
          <a:xfrm>
            <a:off x="155575" y="-144461"/>
            <a:ext cx="304799" cy="30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54" name="Shape 254" descr="data:image/jpeg;base64,/9j/4AAQSkZJRgABAQAAAQABAAD/2wCEAAkGBxQTEhQUExQVFhQXGBcXFxYXFBUUFxQUFBQXFhcUFBQYHCggGBwlHBQUITEhJSkrLi4uFx8zODMsNygtLisBCgoKDg0OGhAQGy0kHyQsLCwsLSwsLCwsLCwsLCwsLCwsLCwsLCwsLCwsLCwsLCwsLCwsLCwsLCwsLCwsLCwsLP/AABEIAM0A9gMBIgACEQEDEQH/xAAbAAACAwEBAQAAAAAAAAAAAAAEBQIDBgABB//EADwQAAEEAAUCAwYCCQUAAwEAAAEAAgMRBAUSITFBURMiYQYycYGRoRRCI1JicoKxwdHwFUNTkuEzY/EH/8QAGgEAAwEBAQEAAAAAAAAAAAAAAQIDAAQFBv/EACwRAAICAgIBAwMDBAMAAAAAAAABAhEDIRIxQQQTUSIycWGBoRRCkfAFscH/2gAMAwEAAhEDEQA/AEOMzNr301tN43Nk3yVaceI3kxcEadxyaokJZ4NPsHYUeOU0wWRYieQFovVbgGjb1onb7r53270rObbNp7HZ85sMkTQ3WCKeALOo7hx5NdOyA9qM3LbLXutryfevyGgQPS7SsSfh3OjogWQ4A15utuHO380JmLw4Ncws0hptgsfDVfVSyOWVxjLpfyV5OqFmaZm5723Y5oXwOl/VTwALi3cne65F31RHs/ljcRKRNNHC0bkvu+eGjqVrYMswbHPayVzy1vleG+Vzv1T2XVDBLj9K0Kot7LnsjbQYAOppoaNR5IXF5d1Koe4BeRTrpxwcIpJnQkEtgXroFYycKL5U3Jm0CmJRkbsr3G1GRuypyAAPkpDscSV7iNlZg2q/9oAuqCV4h26bYl1NSCeTdHGjN0WOchpSSrGC0Xh8LaraRO7FLsKTuiMFAnpwwAQL4qOyRZL0HjRc3CA9FcMGK4U8LImbQKUpTaHSFeHwu6OOFFKRFFe/iFOU3YtUCnBhFwRAL0nsuZaDlaCix9BCSOXs8iFdKpGCGz11Un4hKZpaU4ZrUnHZrDPxS5UkgrltDCLAezskketxDWNqySBueBXJ56BazLp5Zg3DCYAkaWtO2kNHvWB2tZfKc5IHh+HESTy5pvtyDsmGKg81P8spP+2dXu974CDmkqi/gjCkrRX7TZd4eILGnWOS4cGgLI+FKueVz8PHEIwfMdGllFxJ51DcpjmmB0MEr3CqO585cdgG1xyfsrmfh8OxpZqmkdv5X6WtDh7tWaC4vdcW0teOxmtiNuURNaNQe6XqBs1p6gnqtJg8jf4TXMIsj3K0/T/1Ty0xPY2SXU51j3W+VlcC+v3XjsbJq1BxG9gdPQHulxyzy1i8duXV/CoaMUhbiARYOxGx9KQtlNca9z3F7uT2FdKQQj3XtQk3HfYzZGKUhXtmVcsdBBtm3WUbEuhq2RevmQzHWFW8lBLYbKpTZR+XxDkjYetIWFllHAbJpZK0FFWbOaK0knvtVeiTiK+UzxEFqtkCaGVJWarAQ2lbHiaXYmPsl0gdayy8xLpjf8XakBaV4Z1cprhnWmarY6dkmtpEMxNbKMgoIYchT7CtF805Q8c+6OdANKUMFOpFK0CSH0MmyubIgYpRSrOIpSaDQRjAlbpKKLlxIpKZ5N0F0I+y5zlzXUhHSLo5rK1aCFnEFeoaUr1RMJ8RE6J1OrWaJr8oPT4rQZPj/BGrlxGx0k1fcqzD5E3VFJiXOLXAve1g8za3ALj3sIvGY+N7rhj0gEMbG0ct6EuP5iuXLi+n63+wkYUrEmbtLy1zg8/vtIBFdNuE0ZjozHEyJro3AEPdYOqzdNaOBylmMdO47iTTxRLnbdkdg8on99x8McW+238Ap+/ijGpRVf5NUmxzA06QLJA+n0VgYq8O4gU6iR1HVdJimirPPC9GCjxVaRXoIdGCEKcNRV0MwPBVweFZCi3ER7UlxwJuwnsyiyk66M0LoWEKzER2j2wLx8KBqFuGjKLARLIwFLwlKcbMgOUIUv6JnPCl74d6RxqlseKsGdZRGGwd70r48JdUj44KGyrzUVSN7ezNZnhdO4Q+FnI5T7H4e0jmgop4vktitUw78RauhjtKo2lNMO7SEslXQQ53upFjfetNRiL2Q08dlGCBJ6FpxZCgcXatxjNktjancDBvj2o6bVLWkIuByjKIasoeFWyPdMRBa58Si9IMVbBJVyNbhrC5KujNbDc0ila1wke0NA1En85NVG0N97geioyyASESukDRY/Rt1ajWxPYIN7vEaGyvIpxsklxPSmj+qKILS38KdbQPNY2v5rzYTWSdZE/26JvY1binRk+GKaTYDtyPW1VNiZJHW832HQfAIoY6NsVzxuaR1aQ6yew6JdjM/gaGtax2r8xsHnp22XZin6eMtRprW0O6Xk7GZl4dBnvn7f8AqU5vM6xW7gL25B5V+Fb4szpOGjcX9ku8B7oi9u7iTfoDfJWf3OT8/wCok3yRdgc2LWCq7n1THAZg527tr4+CAyTI3kF7mktHJAJaPiU0/C0VfDCa+56BGLQwYbVzGqWFjFLpBSo5M6OOj0SUuMloWcFe4Xlb9RC51qzDyWvXBeNFI3ZqJTFURYcuOwJPYCz9FfCzW4NbuUq9qPaNkDTFEQTtqkBB1bbtbW4A3+ieMW9IeI7ZoZQcaJ42Ivnjvx80dh2te22EEdwb/wA4P0K+K4nM3l7iXOt24LTp8x3BJAoHjfrVG7RWRe1c0EocCXNDhbD/AMZItl3Q329N+6zwMpyifWsRg9vVKMVl3othhCyaNksZ1Me0Oae7XCxfY+i9dgAeimtGaMA3AEHhFPwJpbH/AEwdlF+ACfkwcTCHBuCsdCaWsly70Q8mACKm0D2zE42ElRwWEPZa2TLLXsWX10TudgUKMviMGhI4iCthNgUFLle6VyM4i6BVys3TQYOlwwnVRbQjPMLDbVyu1aVyQ3JiSLGeMI2MZE10nlAAAII23PROcZhW4WOttQ67+dx3SPMcdHHXh4dtjSA8hzRqYSS4NO5O4+iLlxn4h8Xi7NG7zuSTXAAHVeV6ZOGTlVIL4qPexJmWYyOpr++oeg6IXCsZ7zzbas9Dqvj1TnEYNniObHIdDjyWDXVe6CT8tqVuT5WyOQGayOnFfNp3XXKcZSVsjxt7ZnMVmLn+VoOngCudzXx5RmFim0igK5pw4PwW/mwUem2tb32A/okeMZRVl6fk7bKPCBYbGYhwa2SY+G3cMGwv1rlN4yCkchpH4GZdfDjHuwJDQOpeF1qbCCrPDCnyQ9sGcpwMC9ljVUc1FBMWwmUbKoAmgASTsANySelImBhkIa0FzjwAm3gR4Jpnnc0yNbbIwbonYE/Wuw9U2ODkwpibNcQ3BwuBozPFP3IdGwn3WV123K+XYwl7jvuep/r1Ca5xjHzymRxJLieXGgN9m80EF4XXmv8Ayx6L0oY6QspCVwH5tQ+V/MKOnXsCHHeqB1XRG4+/PROn4Ag8amX05HoR/VXZZ7OEPc5oq7q7JskCgLHNn6LODMpH03/+VyO/09jXbaHyNF/qkh/83kfJbC18uy6fM8NsMO57OQG6JW+bkhjHaxe112+N7fIM4dO064JYXtq2yMe1pvqxzgL+FX/NcOSNbTsvFjtRc1eBy8c9SsYrfGEJPEjWqucbJrMAsYOqrnbSk67QmKkNIWbwVGS1NoCWiXdWnEbJbZOyzEtHRCu2Ci7Fbr2R1hB7EbtifH4iiuVOMhJK5FRFF2IxRk/Qv30uJB+1Ix8hdvVeg9Fd/oboyJXOa6zRocHkKcbS5j6BsWvD9xT2mSkrZPCYqE00i3dD6o7MMjMlO112of1WPy4O8QGt7W6wr3EDV9F04I/Vxe0GHYFDhsQwBrXgtH61Hb0FKeOFjer9ABf0R0z6QpBcvTx4uO0zqVGblb5kdC3ZEz4DdeGLSuntATSZCHEkHdGfiUlxEtFXNksKMsdAGhxNojKsrdO/Y6WN9954b6epSjLIHTStjb15PRrRy4/D7kgdVpvav2gjw0BggAseS/2iBqJPU7j52jDGDjYXmWf4fAxHwmkny776nE2RqI42BO5G3APB+Y5p7SSz254Y1m/lZGASe+o3bvU2gs8zJsmkkCKwNVlxc51kudpFkXvXok0cheWtiaS78ocWit/ytur9V2wVIDfwXyYnzt0XzuCbsHrYAWnytg4c3/P8Khl+TNa0Etbq6nVqo/vWnuEwF+7yPpSvBshKgrC5XGeBsneV5Y1huvh/dDYLDloCasPCn6rJWPQ2GNy2HtKtYqInKwvXk2dpdaiSohyqkkWs1Fwcq5XKpki9c5GzMg5qW44VaPL0FjUExX0KvDtVyNpEaqVcjrTJkGxfOrsK+wvJwF0DaTsVLZN8IK5eOmpepGMKsLmLpAbo/b/9TDCTeEHEjYpFk+FbZdqJc3pwB8lZNmLiXNrbheV6rGpY0vP/AIS/I1wWDAj8UDkptHEWjU4/JZ/C5gQxre29JrgHOlOp/ujolxrLCNz1FefL/QaLLZivYUwdg2khzDY7c7pYX+Yg7br1cHqIZI/SynIIIQmJhRTCpUCrJuwpWIJcBe5Uo8PQpPXQIeWBM3yH40T9m3sY2ZxadQLSXcNaz8t1vZdq+nwWD9pNeJxLnQvBAJaAKGgcOe49CTW479gttLK5kDo2C3S6i7eg2ONuxN9S8ED+InZtH5vJkr3Wb0xDl7jp1MBsyGv+RwGkc6W32uuNeRX0Vvy6KM3K/wASU/7bT30jzuPBB1DvtsNlpcqgI2bGGt443qq8zuqCynIo2+cuDuCB69677n5k+gGiwrTVK3JIk96LY4xttsOn9k3y+GulX0VOFh6n5f3KZxCkPeSBwC3t2VEb1PEP2pUA0uf1E+Wjoww8hjJVIyoHxVHx1y0WGvi7Kl8qF8XZUibdKYO1qYkQepQdKmAwqR6DmcomZVPltZIVsAxs1IFuLR+LgtJ54iEyIygXOxG6KilSdzkTDJSLTF4hWIYuVMmNC5MkCguDRrLANz2SzMcMY5i3TtVhGYmFzZGyN6cpjiGmbzHahS8PPGamm+kiaXJbJewORRz63SkktNBoNAepK0+MyKOCF51/Xb4BZ/Ks0/DRaIaLzuSdxfcpRmecvlID3uLrOxO3xpelkeKXp+ElevH/AGOmqA8HmL4yRq2uvuj3YkE2keIi0OGo8q2OXso+jxLnyj8Cxdsfsm2XCeilUU6v8deqoFosdwzKjEzIJuJpRhxDS65HaWCi5x2oWB9SStwopYr9rZxtCTuBbt92je79SS9relW7bWVipj4rg1jfKD5QOvTV8K68n50DJ3SYzEPa3hztUrvysvYNv0ADQBzR6XWlxGFGEYAIi0D3nvGkvPpfPy2CMrf0xAnW2QyvBUGjoB9T6p/h2gLKnNH1rjDCzqNYJ+LWg39jdojA+0QPvRGtrcCSGg7biubIKV4cpPkjYRPRbZgBZ+Xr8FnMDmmvSRG4g2aAIOwsW5wDR8brZJovaOYz/pYrY1xZ4YGhwq3UHDcuLdZo37g7oxwTvYeSN2cTZXOfaRszQatbYo3RflGt7tdjYNcSN9i7rt0pQnz0ybxgwgdmiidWwaa81jrW386+x8sZZa6RoGN9V74az8mczNDiZOG7AhlF+rzPJqqrgb2uGeyPPkDdNDcjgg+bSfdJ5oEKcvTt/a0H3flGi0LxmHQGGzWMgec/FzTRO3VoqzY5rn5JrgMSx/uua7rQIJr4cqLwzj2h1KL8nj4yotiTF0W1rvCrlLxDYoljUGQJlNELUKACC0ahfKygk2PCfYndI8azlUiKxHKaKpkxddVZiyk2JlVeNk2wx09rksE68TKAhtMJjy5waOFfm+IIjdpNFDezWHtzr2AV+Iwupzjfl6LwfUxtpiK6sqyIlzTd2hsxaA8mt0zwDBG1xJSPHYwPdYU8eXJcsbWiVcWLoS+R1uJTvDxAIfKwyTVbwwDppsn4bgfdOMM+BvQvP7R2+TW8fMle36TEowteSkJRSBXRq5uCf1Gkd3kRj/s8gK7GYh+zmyiNo/Iyoy/9klo1EVe6AxDY3RgMbpk3sge8Tt5nm3OHa13LGqtspzvpBskEbB+kmaOwjaZifQVTe/5qUcTNExjHNgc8NOu3yFp1j3XGNnulo3AcSNzV2ULi4hHEHeUPe4aWgbaGgNe9xu62DR3JPYrzLg+R4bZaxvmdp8ulooHTXDiSGg9zfASueOLqrGUZNWGYOVzDoaxsLOSImsiO4vTqjFF17Fxu6PHQeaHbytoA9yS4bglxJ5qvunDYrOo18BsABsAB2AFKx8ApB5ndICxp7ZmHgNcC1oFlux3GoeYuJJuzVbUOPggsPhPDe5zbOrkOojckloFbj7+u61EuEB6JbPAQaRUm+wONEGPeWgXTKrQAA0N32aBxz8+EJi4NZA22cHcdiLFcbtGn5+iasw5pRhwpvdLz+RuPwBGFMMDl1i0fBgb6JxhcMAFKeTwh1DexQzDEKyTI2uo1R7ir+4IPxTdsFlHsiXO50x+KMq72adpDY3DY2BIP2rJ1tFg/LehfVI81yx8NOkbRumubuCQCd9zyQdqHw5C+msZshsbg2SMcx4trhR9OxHYjkFPHPJCvGjMZY+GZ3hPbKySiRUkga5oHPlIaCAO1dquk2Zk/htIjnxDRVAeIC1v7oLdln3+zuKjOsPY9zCNGkljiBzsRV87X1KIhz54kDXB4IG8RaASS7YiwLHvC9jvxsSrpue4S/YT7e0F/hcWwjTO2Vt7tmZpJHUa2Akn1sKOJzCZt6sK6u7JGv26+QAlXNzgNrxwI3Gqb5i99nhsQBdsK3Ox6FGsxDJNmuBNXVgnT0JAOyWSnH7kn/v6DKn5oV4fMo5L0uFjkHykVzsf6KvFx9x/RWZpgo3+8ATxfBo8jUN0oGC0io5ZGAcDWXNHyJ9AkTh+P5NUhbmcFcJBi4Oq00okun6Xt/WA0u+g2+e6XY7DsumyAg/rAtr/PkqxXxsRszfhlcnc2WPaAXNIB3DqtrgdxpcNj8iuTtiaNfg8MGi+L5+KJa1reeEtjxVC3DV1DdWkH95w3+Q+oXmPxhc26HwGwC+eeHJGKd+aFcqSCc0c18TgDRpY7CMq7RmDxu7g6yEvxMnmOkowjK+UttkpSvsPGHvjZF4fBOHB/oq8vZsLTiECl9BihBJMpFasCbgyeUZDhANz8z2A3JVpKSe02YOAZh27Om3eerYATYHq7S75MP6ypOSUbHhBt0V4jGeK90poMGzezY28V6VZvrZPVafLML4cYaRTnU546g15WfwgkfvOes5l0GqRu3kjILuxeN2R+tGnH0AB95aMSuPqubGv7mdE34GAApCSzb0roASN1XJhja3QKtAzpCowwFxTSLChERYYArPJoHAhDgBW644HfhMohspUFDlZSgSHDosQlFRsCtc0AWaAHJJAA+JOyCTYQOKJEUgsTnGGZzM1x/VZbyfpsPqs6/wBrHvcWwMB/hL3D0LRdfH7J/wCnn51+Rea6RsAOyDmx8TSQ6aNpHILwSPiBZCy7ocdNbSXMYQAdTtI/6t3PzCtwfsVE3eR739dINNv+f8uFuGKPbv8AAfqYbjfavCR8OdK7gBo0gn952/2SzFyY3FOYQ1uGY022xTxtXBBfd776U8w+TQR0WRMBHBqyPUOdZCsc1D3eP2Kv5YePyZmX2dfG1zw4zPO7ifLIT10us3fYm/U8JbhoWCRnguHiAOAjJMU18GjsHmrGnykdlvL2SjN8qinFSN/iGzh8/wC6MPUSX3CSxpixudtcfDcHNc3S1xkprgaNuc0fLf0KsjMbuJGHeveAs3W2qvT6hL8ZgJIqJPjxsrzPNysaLoNd1rnzah6Lvwwl0zQvBLdtBAjcO4JbQB+QvurP25Lk/wDKJrktDLFZdtxsdwehB7HqlcuVXyFPD4+SMtjdqDSS0NcB5aO1G6O3rumsGLY9xYPeHTvf6vfkfVJPG1uDtCt/Il/Avbs172jsHGvodl4nziFymvUSXkWjEZZO6RzWk7WtJmkQjbpHFJRlmVuYdXbqvM+xLiRTvkvCyxm8kWnrsiuiiM7OocpZJIGu4TTL8Vp2Is9ud0BiMvle8u0Or4Fdqt+NIDWh5luPY4VQHrSbx+EQadbvksphconP+2+v3StRkuVlhBdz2XoRnJJWPi5fsW+ArmN1OvwYidLWuOg29sbQ1oc67Apo92twjjGCaCnicc2COyLLipep9bDFH5s6L49C1zL2oADhrQAB12H9eUVDBsrMPOJCNLfiUeMPSrHOskeURo72gINpQfKj3MCV41tJ1IbZczEphA61nsOSTQBJ+vCKlzmKJvvtkf8AqRuDv+zxbW/c+iKxuXRkzRtCWZlmkUROt41D8jfM/wCbb8v8RCzeY51iJ/JACxpG4ZYP8cvO+/YHsrss9mRsZXE/stND5uFfaviiscIfc7NbfRPEe18r7Zh2Bp6HSZZDttpbVfYqLMgxM7W+O89yZXGR59QxuzfhY44WqweHjiFRsa3vQAJ/ePJ+akZbKPuvqKo1fIpwvsnh27vBlJ/WNNHwYOnxtNYoWsAaxoa0dGgNA+QV1quVRdt7GLGuUZJFTEd1c6JBoJ6x66UL1sVLiEKMCPQciZStQ4jQpBFc5KBuiaFWbPqeLP0CfvgQeIwiKoDQJoDmkEAg8giwVnszyl3vRE7ct31Vf5XXvxwfqthFhtlxwVWtGbi9AcbMe3NHBv6zgSDdtd381i7vb5LkZnmCa5wdw7jUNiR2Pdcrc4Pbjsg4UyftBmTWHQz0vfhY/NXkuBR8kTiS4jY9T/RBYmEuLQNgV4+PBHFBcuyEl5DsvxIZThWr13TmTMyaIZ5qoERuIB5s1ueizuKwoZVWa5KeZNmTfLa7PT+uaW+vwLBRv6gzE42Rz7DNLQGkmnB9izqBG43IG1cdUyyvGOdbnuJPAtxP8zaJZnLA4MIoEfBC4KJpe4jiyQuT1X/JyzRcapDtR8E82e5sZc3Yn7pTl8UuMkbGBs3ck8D1KZDGNmkLHO0sb2As/XhPMszrDRMMeHbqP5nAXuer39T2Cl/x/pXk3k2vAyjYqxjzhS1sVSP1U5lgEt0k2LbsBXcc9Vcz2k1RucYJGFpqnBwBvjeiN7G916hV4rDxYgCSj5tw4OIJB60DST5hlDWi3zuYw/8AJTrrlrKAJ+AB9V9BiWOMfb49FODW0x5iM0Y0tDyWudsAQd9wNiOm49fRCZtjIo9pX+bpGzzSO9KPufF1V2SfMs91kMZbdN0Q2n1QBp3+38AbIuzXCpmHIILmuHBsgdOAK46dOnITvHjWw8pB2LmlxALI21G3342BxFGx+nk5dW/IA/Z2Knl+BaCNVE9hsB/m/ZDOxPl0h5aLsjeuSeQfe53obXfqRgpCADdnez5SL32O/pzsquKktMTk09o0mHoCgAB2AoIiGdJYszJ0gxhuquHkc/svHQftJmIHCuPr/gK55YZLwVWSIf4hKlG5VQuS/H5oPE8Bjw2Q+++x+hb1A/8AsI4HI+JFSjFt0gtjEZgXSiOMB2k/pXG6YN7a2uX7D0F/Rk4WEtwcTY2hrKodQQb9bHKKEqSUldAUilz6KIjnQ0ptVNlpAKkMXTKkzoZ0q8Y5Ix0Ga7XFUsciGkIq6GKwoSKxRe1KYnEF0oUogpPCWwmezHCaiuTaaMLk3Jg4nyl+NcaH5R90X/rEYoaPt/loLC14Ltt+67JcGJHjVxfC4nm4puXg87lYykxwdYbGa67LosSyOrjrtsrMwl8NzmsAaB/ZFYKIOjDn7lD+pUY8oxW6C4UAYvMw5zSE4xOJ0xAsvYb91HC5Kwt13ueNtgtPlPsq1sLnOkc7V00gAenVKsby7VDKDWz57ipXEtLWloPJ3r4p41wjhDYjTju4jYm+ST06D5InPMCGRAA9ewWbGPdG13BofyBP9F3emhJSekJbvRoZM+8GJrI2anhoG+zWgCqA/MeOwHqkbS/EP1P1PePWg34nhovoB3pVubor8zieT25IAFf56plk+bSOc5gETGjo2Fh5F8vDj9V6moqy962FYHL44/M463+oprT+y3vd7lSxkEj/AHWPcTxTXG/oPil02eYhrnhsmnTfuMZGTQvcsAPCEw2ZTOv9I7kbFz3DtVF29+qVxi9tlLfhHTZViL/+J7R3ePDH/Z9BWR4VrK1yx+ojL5a6bmMFv3SjHzebj4emrnp/gXrJDQG1en9k30CGgixWHDi0GZ1EbU1mo820lziAD1pE4bGlrSIcO+jepznvkdpNbRyDTo4HA6AJTlwHYH4i1pMJKUJZaVJBSsRPzbESWBKYmk72dTquq1tpztq97dF5fhooHU51nkksBYdQ5O9/Y8JtjcKyQeZov9YbOH8SQYwGFwbeu6ILhZABqieqEcqapglF+DYeMQL5bfIOofAkdVNuLCyuCxjnOdEPKC0uJHNigD8fPz6JlhZNcjIzsXW3V6izqcPzcDilOfpb3FiqddjOTFhVxzWVn8TM4Pc27okX8Cd0yyx10ouHFDMeNjtQJpENPltCveka0URzZN1N+LoKkoLEvTwVjdBjMeLRLcYCs1K8hTimKaWPQFkNN+KCgcb6pIJSq5XlTUENzHL8X6rknYPVeLOCDyP/2Q=="/>
          <p:cNvSpPr txBox="1"/>
          <p:nvPr/>
        </p:nvSpPr>
        <p:spPr>
          <a:xfrm>
            <a:off x="155575" y="-1919286"/>
            <a:ext cx="4800600" cy="40100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55" name="Shape 255" descr="data:image/jpeg;base64,/9j/4AAQSkZJRgABAQAAAQABAAD/2wCEAAkGBxQTEhQUExQVFhQXGBcXFxYXFBUUFxQUFBQXFhcUFBQYHCggGBwlHBQUITEhJSkrLi4uFx8zODMsNygtLisBCgoKDg0OGhAQGy0kHyQsLCwsLSwsLCwsLCwsLCwsLCwsLCwsLCwsLCwsLCwsLCwsLCwsLCwsLCwsLCwsLCwsLP/AABEIAM0A9gMBIgACEQEDEQH/xAAbAAACAwEBAQAAAAAAAAAAAAAEBQIDBgABB//EADwQAAEEAAUCAwYCCQUAAwEAAAEAAgMRBAUSITFBURMiYQYycYGRoRRCI1JicoKxwdHwFUNTkuEzY/EH/8QAGgEAAwEBAQEAAAAAAAAAAAAAAQIDAAQFBv/EACwRAAICAgIBAwMDBAMAAAAAAAABAhEDIRIxQQQTUSIycWGBoRRCkfAFscH/2gAMAwEAAhEDEQA/AEOMzNr301tN43Nk3yVaceI3kxcEadxyaokJZ4NPsHYUeOU0wWRYieQFovVbgGjb1onb7r53270rObbNp7HZ85sMkTQ3WCKeALOo7hx5NdOyA9qM3LbLXutryfevyGgQPS7SsSfh3OjogWQ4A15utuHO380JmLw4Ncws0hptgsfDVfVSyOWVxjLpfyV5OqFmaZm5723Y5oXwOl/VTwALi3cne65F31RHs/ljcRKRNNHC0bkvu+eGjqVrYMswbHPayVzy1vleG+Vzv1T2XVDBLj9K0Kot7LnsjbQYAOppoaNR5IXF5d1Koe4BeRTrpxwcIpJnQkEtgXroFYycKL5U3Jm0CmJRkbsr3G1GRuypyAAPkpDscSV7iNlZg2q/9oAuqCV4h26bYl1NSCeTdHGjN0WOchpSSrGC0Xh8LaraRO7FLsKTuiMFAnpwwAQL4qOyRZL0HjRc3CA9FcMGK4U8LImbQKUpTaHSFeHwu6OOFFKRFFe/iFOU3YtUCnBhFwRAL0nsuZaDlaCix9BCSOXs8iFdKpGCGz11Un4hKZpaU4ZrUnHZrDPxS5UkgrltDCLAezskketxDWNqySBueBXJ56BazLp5Zg3DCYAkaWtO2kNHvWB2tZfKc5IHh+HESTy5pvtyDsmGKg81P8spP+2dXu974CDmkqi/gjCkrRX7TZd4eILGnWOS4cGgLI+FKueVz8PHEIwfMdGllFxJ51DcpjmmB0MEr3CqO585cdgG1xyfsrmfh8OxpZqmkdv5X6WtDh7tWaC4vdcW0teOxmtiNuURNaNQe6XqBs1p6gnqtJg8jf4TXMIsj3K0/T/1Ty0xPY2SXU51j3W+VlcC+v3XjsbJq1BxG9gdPQHulxyzy1i8duXV/CoaMUhbiARYOxGx9KQtlNca9z3F7uT2FdKQQj3XtQk3HfYzZGKUhXtmVcsdBBtm3WUbEuhq2RevmQzHWFW8lBLYbKpTZR+XxDkjYetIWFllHAbJpZK0FFWbOaK0knvtVeiTiK+UzxEFqtkCaGVJWarAQ2lbHiaXYmPsl0gdayy8xLpjf8XakBaV4Z1cprhnWmarY6dkmtpEMxNbKMgoIYchT7CtF805Q8c+6OdANKUMFOpFK0CSH0MmyubIgYpRSrOIpSaDQRjAlbpKKLlxIpKZ5N0F0I+y5zlzXUhHSLo5rK1aCFnEFeoaUr1RMJ8RE6J1OrWaJr8oPT4rQZPj/BGrlxGx0k1fcqzD5E3VFJiXOLXAve1g8za3ALj3sIvGY+N7rhj0gEMbG0ct6EuP5iuXLi+n63+wkYUrEmbtLy1zg8/vtIBFdNuE0ZjozHEyJro3AEPdYOqzdNaOBylmMdO47iTTxRLnbdkdg8on99x8McW+238Ap+/ijGpRVf5NUmxzA06QLJA+n0VgYq8O4gU6iR1HVdJimirPPC9GCjxVaRXoIdGCEKcNRV0MwPBVweFZCi3ER7UlxwJuwnsyiyk66M0LoWEKzER2j2wLx8KBqFuGjKLARLIwFLwlKcbMgOUIUv6JnPCl74d6RxqlseKsGdZRGGwd70r48JdUj44KGyrzUVSN7ezNZnhdO4Q+FnI5T7H4e0jmgop4vktitUw78RauhjtKo2lNMO7SEslXQQ53upFjfetNRiL2Q08dlGCBJ6FpxZCgcXatxjNktjancDBvj2o6bVLWkIuByjKIasoeFWyPdMRBa58Si9IMVbBJVyNbhrC5KujNbDc0ila1wke0NA1En85NVG0N97geioyyASESukDRY/Rt1ajWxPYIN7vEaGyvIpxsklxPSmj+qKILS38KdbQPNY2v5rzYTWSdZE/26JvY1binRk+GKaTYDtyPW1VNiZJHW832HQfAIoY6NsVzxuaR1aQ6yew6JdjM/gaGtax2r8xsHnp22XZin6eMtRprW0O6Xk7GZl4dBnvn7f8AqU5vM6xW7gL25B5V+Fb4szpOGjcX9ku8B7oi9u7iTfoDfJWf3OT8/wCok3yRdgc2LWCq7n1THAZg527tr4+CAyTI3kF7mktHJAJaPiU0/C0VfDCa+56BGLQwYbVzGqWFjFLpBSo5M6OOj0SUuMloWcFe4Xlb9RC51qzDyWvXBeNFI3ZqJTFURYcuOwJPYCz9FfCzW4NbuUq9qPaNkDTFEQTtqkBB1bbtbW4A3+ieMW9IeI7ZoZQcaJ42Ivnjvx80dh2te22EEdwb/wA4P0K+K4nM3l7iXOt24LTp8x3BJAoHjfrVG7RWRe1c0EocCXNDhbD/AMZItl3Q329N+6zwMpyifWsRg9vVKMVl3othhCyaNksZ1Me0Oae7XCxfY+i9dgAeimtGaMA3AEHhFPwJpbH/AEwdlF+ACfkwcTCHBuCsdCaWsly70Q8mACKm0D2zE42ElRwWEPZa2TLLXsWX10TudgUKMviMGhI4iCthNgUFLle6VyM4i6BVys3TQYOlwwnVRbQjPMLDbVyu1aVyQ3JiSLGeMI2MZE10nlAAAII23PROcZhW4WOttQ67+dx3SPMcdHHXh4dtjSA8hzRqYSS4NO5O4+iLlxn4h8Xi7NG7zuSTXAAHVeV6ZOGTlVIL4qPexJmWYyOpr++oeg6IXCsZ7zzbas9Dqvj1TnEYNniObHIdDjyWDXVe6CT8tqVuT5WyOQGayOnFfNp3XXKcZSVsjxt7ZnMVmLn+VoOngCudzXx5RmFim0igK5pw4PwW/mwUem2tb32A/okeMZRVl6fk7bKPCBYbGYhwa2SY+G3cMGwv1rlN4yCkchpH4GZdfDjHuwJDQOpeF1qbCCrPDCnyQ9sGcpwMC9ljVUc1FBMWwmUbKoAmgASTsANySelImBhkIa0FzjwAm3gR4Jpnnc0yNbbIwbonYE/Wuw9U2ODkwpibNcQ3BwuBozPFP3IdGwn3WV123K+XYwl7jvuep/r1Ca5xjHzymRxJLieXGgN9m80EF4XXmv8Ayx6L0oY6QspCVwH5tQ+V/MKOnXsCHHeqB1XRG4+/PROn4Ag8amX05HoR/VXZZ7OEPc5oq7q7JskCgLHNn6LODMpH03/+VyO/09jXbaHyNF/qkh/83kfJbC18uy6fM8NsMO57OQG6JW+bkhjHaxe112+N7fIM4dO064JYXtq2yMe1pvqxzgL+FX/NcOSNbTsvFjtRc1eBy8c9SsYrfGEJPEjWqucbJrMAsYOqrnbSk67QmKkNIWbwVGS1NoCWiXdWnEbJbZOyzEtHRCu2Ci7Fbr2R1hB7EbtifH4iiuVOMhJK5FRFF2IxRk/Qv30uJB+1Ix8hdvVeg9Fd/oboyJXOa6zRocHkKcbS5j6BsWvD9xT2mSkrZPCYqE00i3dD6o7MMjMlO112of1WPy4O8QGt7W6wr3EDV9F04I/Vxe0GHYFDhsQwBrXgtH61Hb0FKeOFjer9ABf0R0z6QpBcvTx4uO0zqVGblb5kdC3ZEz4DdeGLSuntATSZCHEkHdGfiUlxEtFXNksKMsdAGhxNojKsrdO/Y6WN9954b6epSjLIHTStjb15PRrRy4/D7kgdVpvav2gjw0BggAseS/2iBqJPU7j52jDGDjYXmWf4fAxHwmkny776nE2RqI42BO5G3APB+Y5p7SSz254Y1m/lZGASe+o3bvU2gs8zJsmkkCKwNVlxc51kudpFkXvXok0cheWtiaS78ocWit/ytur9V2wVIDfwXyYnzt0XzuCbsHrYAWnytg4c3/P8Khl+TNa0Etbq6nVqo/vWnuEwF+7yPpSvBshKgrC5XGeBsneV5Y1huvh/dDYLDloCasPCn6rJWPQ2GNy2HtKtYqInKwvXk2dpdaiSohyqkkWs1Fwcq5XKpki9c5GzMg5qW44VaPL0FjUExX0KvDtVyNpEaqVcjrTJkGxfOrsK+wvJwF0DaTsVLZN8IK5eOmpepGMKsLmLpAbo/b/9TDCTeEHEjYpFk+FbZdqJc3pwB8lZNmLiXNrbheV6rGpY0vP/AIS/I1wWDAj8UDkptHEWjU4/JZ/C5gQxre29JrgHOlOp/ujolxrLCNz1FefL/QaLLZivYUwdg2khzDY7c7pYX+Yg7br1cHqIZI/SynIIIQmJhRTCpUCrJuwpWIJcBe5Uo8PQpPXQIeWBM3yH40T9m3sY2ZxadQLSXcNaz8t1vZdq+nwWD9pNeJxLnQvBAJaAKGgcOe49CTW479gttLK5kDo2C3S6i7eg2ONuxN9S8ED+InZtH5vJkr3Wb0xDl7jp1MBsyGv+RwGkc6W32uuNeRX0Vvy6KM3K/wASU/7bT30jzuPBB1DvtsNlpcqgI2bGGt443qq8zuqCynIo2+cuDuCB69677n5k+gGiwrTVK3JIk96LY4xttsOn9k3y+GulX0VOFh6n5f3KZxCkPeSBwC3t2VEb1PEP2pUA0uf1E+Wjoww8hjJVIyoHxVHx1y0WGvi7Kl8qF8XZUibdKYO1qYkQepQdKmAwqR6DmcomZVPltZIVsAxs1IFuLR+LgtJ54iEyIygXOxG6KilSdzkTDJSLTF4hWIYuVMmNC5MkCguDRrLANz2SzMcMY5i3TtVhGYmFzZGyN6cpjiGmbzHahS8PPGamm+kiaXJbJewORRz63SkktNBoNAepK0+MyKOCF51/Xb4BZ/Ks0/DRaIaLzuSdxfcpRmecvlID3uLrOxO3xpelkeKXp+ElevH/AGOmqA8HmL4yRq2uvuj3YkE2keIi0OGo8q2OXso+jxLnyj8Cxdsfsm2XCeilUU6v8deqoFosdwzKjEzIJuJpRhxDS65HaWCi5x2oWB9SStwopYr9rZxtCTuBbt92je79SS9relW7bWVipj4rg1jfKD5QOvTV8K68n50DJ3SYzEPa3hztUrvysvYNv0ADQBzR6XWlxGFGEYAIi0D3nvGkvPpfPy2CMrf0xAnW2QyvBUGjoB9T6p/h2gLKnNH1rjDCzqNYJ+LWg39jdojA+0QPvRGtrcCSGg7biubIKV4cpPkjYRPRbZgBZ+Xr8FnMDmmvSRG4g2aAIOwsW5wDR8brZJovaOYz/pYrY1xZ4YGhwq3UHDcuLdZo37g7oxwTvYeSN2cTZXOfaRszQatbYo3RflGt7tdjYNcSN9i7rt0pQnz0ybxgwgdmiidWwaa81jrW386+x8sZZa6RoGN9V74az8mczNDiZOG7AhlF+rzPJqqrgb2uGeyPPkDdNDcjgg+bSfdJ5oEKcvTt/a0H3flGi0LxmHQGGzWMgec/FzTRO3VoqzY5rn5JrgMSx/uua7rQIJr4cqLwzj2h1KL8nj4yotiTF0W1rvCrlLxDYoljUGQJlNELUKACC0ahfKygk2PCfYndI8azlUiKxHKaKpkxddVZiyk2JlVeNk2wx09rksE68TKAhtMJjy5waOFfm+IIjdpNFDezWHtzr2AV+Iwupzjfl6LwfUxtpiK6sqyIlzTd2hsxaA8mt0zwDBG1xJSPHYwPdYU8eXJcsbWiVcWLoS+R1uJTvDxAIfKwyTVbwwDppsn4bgfdOMM+BvQvP7R2+TW8fMle36TEowteSkJRSBXRq5uCf1Gkd3kRj/s8gK7GYh+zmyiNo/Iyoy/9klo1EVe6AxDY3RgMbpk3sge8Tt5nm3OHa13LGqtspzvpBskEbB+kmaOwjaZifQVTe/5qUcTNExjHNgc8NOu3yFp1j3XGNnulo3AcSNzV2ULi4hHEHeUPe4aWgbaGgNe9xu62DR3JPYrzLg+R4bZaxvmdp8ulooHTXDiSGg9zfASueOLqrGUZNWGYOVzDoaxsLOSImsiO4vTqjFF17Fxu6PHQeaHbytoA9yS4bglxJ5qvunDYrOo18BsABsAB2AFKx8ApB5ndICxp7ZmHgNcC1oFlux3GoeYuJJuzVbUOPggsPhPDe5zbOrkOojckloFbj7+u61EuEB6JbPAQaRUm+wONEGPeWgXTKrQAA0N32aBxz8+EJi4NZA22cHcdiLFcbtGn5+iasw5pRhwpvdLz+RuPwBGFMMDl1i0fBgb6JxhcMAFKeTwh1DexQzDEKyTI2uo1R7ir+4IPxTdsFlHsiXO50x+KMq72adpDY3DY2BIP2rJ1tFg/LehfVI81yx8NOkbRumubuCQCd9zyQdqHw5C+msZshsbg2SMcx4trhR9OxHYjkFPHPJCvGjMZY+GZ3hPbKySiRUkga5oHPlIaCAO1dquk2Zk/htIjnxDRVAeIC1v7oLdln3+zuKjOsPY9zCNGkljiBzsRV87X1KIhz54kDXB4IG8RaASS7YiwLHvC9jvxsSrpue4S/YT7e0F/hcWwjTO2Vt7tmZpJHUa2Akn1sKOJzCZt6sK6u7JGv26+QAlXNzgNrxwI3Gqb5i99nhsQBdsK3Ox6FGsxDJNmuBNXVgnT0JAOyWSnH7kn/v6DKn5oV4fMo5L0uFjkHykVzsf6KvFx9x/RWZpgo3+8ATxfBo8jUN0oGC0io5ZGAcDWXNHyJ9AkTh+P5NUhbmcFcJBi4Oq00okun6Xt/WA0u+g2+e6XY7DsumyAg/rAtr/PkqxXxsRszfhlcnc2WPaAXNIB3DqtrgdxpcNj8iuTtiaNfg8MGi+L5+KJa1reeEtjxVC3DV1DdWkH95w3+Q+oXmPxhc26HwGwC+eeHJGKd+aFcqSCc0c18TgDRpY7CMq7RmDxu7g6yEvxMnmOkowjK+UttkpSvsPGHvjZF4fBOHB/oq8vZsLTiECl9BihBJMpFasCbgyeUZDhANz8z2A3JVpKSe02YOAZh27Om3eerYATYHq7S75MP6ypOSUbHhBt0V4jGeK90poMGzezY28V6VZvrZPVafLML4cYaRTnU546g15WfwgkfvOes5l0GqRu3kjILuxeN2R+tGnH0AB95aMSuPqubGv7mdE34GAApCSzb0roASN1XJhja3QKtAzpCowwFxTSLChERYYArPJoHAhDgBW644HfhMohspUFDlZSgSHDosQlFRsCtc0AWaAHJJAA+JOyCTYQOKJEUgsTnGGZzM1x/VZbyfpsPqs6/wBrHvcWwMB/hL3D0LRdfH7J/wCnn51+Rea6RsAOyDmx8TSQ6aNpHILwSPiBZCy7ocdNbSXMYQAdTtI/6t3PzCtwfsVE3eR739dINNv+f8uFuGKPbv8AAfqYbjfavCR8OdK7gBo0gn952/2SzFyY3FOYQ1uGY022xTxtXBBfd776U8w+TQR0WRMBHBqyPUOdZCsc1D3eP2Kv5YePyZmX2dfG1zw4zPO7ifLIT10us3fYm/U8JbhoWCRnguHiAOAjJMU18GjsHmrGnykdlvL2SjN8qinFSN/iGzh8/wC6MPUSX3CSxpixudtcfDcHNc3S1xkprgaNuc0fLf0KsjMbuJGHeveAs3W2qvT6hL8ZgJIqJPjxsrzPNysaLoNd1rnzah6Lvwwl0zQvBLdtBAjcO4JbQB+QvurP25Lk/wDKJrktDLFZdtxsdwehB7HqlcuVXyFPD4+SMtjdqDSS0NcB5aO1G6O3rumsGLY9xYPeHTvf6vfkfVJPG1uDtCt/Il/Avbs172jsHGvodl4nziFymvUSXkWjEZZO6RzWk7WtJmkQjbpHFJRlmVuYdXbqvM+xLiRTvkvCyxm8kWnrsiuiiM7OocpZJIGu4TTL8Vp2Is9ud0BiMvle8u0Or4Fdqt+NIDWh5luPY4VQHrSbx+EQadbvksphconP+2+v3StRkuVlhBdz2XoRnJJWPi5fsW+ArmN1OvwYidLWuOg29sbQ1oc67Apo92twjjGCaCnicc2COyLLipep9bDFH5s6L49C1zL2oADhrQAB12H9eUVDBsrMPOJCNLfiUeMPSrHOskeURo72gINpQfKj3MCV41tJ1IbZczEphA61nsOSTQBJ+vCKlzmKJvvtkf8AqRuDv+zxbW/c+iKxuXRkzRtCWZlmkUROt41D8jfM/wCbb8v8RCzeY51iJ/JACxpG4ZYP8cvO+/YHsrss9mRsZXE/stND5uFfaviiscIfc7NbfRPEe18r7Zh2Bp6HSZZDttpbVfYqLMgxM7W+O89yZXGR59QxuzfhY44WqweHjiFRsa3vQAJ/ePJ+akZbKPuvqKo1fIpwvsnh27vBlJ/WNNHwYOnxtNYoWsAaxoa0dGgNA+QV1quVRdt7GLGuUZJFTEd1c6JBoJ6x66UL1sVLiEKMCPQciZStQ4jQpBFc5KBuiaFWbPqeLP0CfvgQeIwiKoDQJoDmkEAg8giwVnszyl3vRE7ct31Vf5XXvxwfqthFhtlxwVWtGbi9AcbMe3NHBv6zgSDdtd381i7vb5LkZnmCa5wdw7jUNiR2Pdcrc4Pbjsg4UyftBmTWHQz0vfhY/NXkuBR8kTiS4jY9T/RBYmEuLQNgV4+PBHFBcuyEl5DsvxIZThWr13TmTMyaIZ5qoERuIB5s1ueizuKwoZVWa5KeZNmTfLa7PT+uaW+vwLBRv6gzE42Rz7DNLQGkmnB9izqBG43IG1cdUyyvGOdbnuJPAtxP8zaJZnLA4MIoEfBC4KJpe4jiyQuT1X/JyzRcapDtR8E82e5sZc3Yn7pTl8UuMkbGBs3ck8D1KZDGNmkLHO0sb2As/XhPMszrDRMMeHbqP5nAXuer39T2Cl/x/pXk3k2vAyjYqxjzhS1sVSP1U5lgEt0k2LbsBXcc9Vcz2k1RucYJGFpqnBwBvjeiN7G916hV4rDxYgCSj5tw4OIJB60DST5hlDWi3zuYw/8AJTrrlrKAJ+AB9V9BiWOMfb49FODW0x5iM0Y0tDyWudsAQd9wNiOm49fRCZtjIo9pX+bpGzzSO9KPufF1V2SfMs91kMZbdN0Q2n1QBp3+38AbIuzXCpmHIILmuHBsgdOAK46dOnITvHjWw8pB2LmlxALI21G3342BxFGx+nk5dW/IA/Z2Knl+BaCNVE9hsB/m/ZDOxPl0h5aLsjeuSeQfe53obXfqRgpCADdnez5SL32O/pzsquKktMTk09o0mHoCgAB2AoIiGdJYszJ0gxhuquHkc/svHQftJmIHCuPr/gK55YZLwVWSIf4hKlG5VQuS/H5oPE8Bjw2Q+++x+hb1A/8AsI4HI+JFSjFt0gtjEZgXSiOMB2k/pXG6YN7a2uX7D0F/Rk4WEtwcTY2hrKodQQb9bHKKEqSUldAUilz6KIjnQ0ptVNlpAKkMXTKkzoZ0q8Y5Ix0Ga7XFUsciGkIq6GKwoSKxRe1KYnEF0oUogpPCWwmezHCaiuTaaMLk3Jg4nyl+NcaH5R90X/rEYoaPt/loLC14Ltt+67JcGJHjVxfC4nm4puXg87lYykxwdYbGa67LosSyOrjrtsrMwl8NzmsAaB/ZFYKIOjDn7lD+pUY8oxW6C4UAYvMw5zSE4xOJ0xAsvYb91HC5Kwt13ueNtgtPlPsq1sLnOkc7V00gAenVKsby7VDKDWz57ipXEtLWloPJ3r4p41wjhDYjTju4jYm+ST06D5InPMCGRAA9ewWbGPdG13BofyBP9F3emhJSekJbvRoZM+8GJrI2anhoG+zWgCqA/MeOwHqkbS/EP1P1PePWg34nhovoB3pVubor8zieT25IAFf56plk+bSOc5gETGjo2Fh5F8vDj9V6moqy962FYHL44/M463+oprT+y3vd7lSxkEj/AHWPcTxTXG/oPil02eYhrnhsmnTfuMZGTQvcsAPCEw2ZTOv9I7kbFz3DtVF29+qVxi9tlLfhHTZViL/+J7R3ePDH/Z9BWR4VrK1yx+ojL5a6bmMFv3SjHzebj4emrnp/gXrJDQG1en9k30CGgixWHDi0GZ1EbU1mo820lziAD1pE4bGlrSIcO+jepznvkdpNbRyDTo4HA6AJTlwHYH4i1pMJKUJZaVJBSsRPzbESWBKYmk72dTquq1tpztq97dF5fhooHU51nkksBYdQ5O9/Y8JtjcKyQeZov9YbOH8SQYwGFwbeu6ILhZABqieqEcqapglF+DYeMQL5bfIOofAkdVNuLCyuCxjnOdEPKC0uJHNigD8fPz6JlhZNcjIzsXW3V6izqcPzcDilOfpb3FiqddjOTFhVxzWVn8TM4Pc27okX8Cd0yyx10ouHFDMeNjtQJpENPltCveka0URzZN1N+LoKkoLEvTwVjdBjMeLRLcYCs1K8hTimKaWPQFkNN+KCgcb6pIJSq5XlTUENzHL8X6rknYPVeLOCDyP/2Q=="/>
          <p:cNvSpPr txBox="1"/>
          <p:nvPr/>
        </p:nvSpPr>
        <p:spPr>
          <a:xfrm>
            <a:off x="155575" y="-1919286"/>
            <a:ext cx="4800600" cy="401002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256" name="Shape 256" descr="http://ca.audubon.org/sites/default/files/photos/ash-throated_flycatcher.jpg"/>
          <p:cNvPicPr preferRelativeResize="0"/>
          <p:nvPr/>
        </p:nvPicPr>
        <p:blipFill rotWithShape="1">
          <a:blip r:embed="rId4">
            <a:alphaModFix/>
          </a:blip>
          <a:srcRect/>
          <a:stretch/>
        </p:blipFill>
        <p:spPr>
          <a:xfrm>
            <a:off x="6553200" y="609600"/>
            <a:ext cx="2133599" cy="1782762"/>
          </a:xfrm>
          <a:prstGeom prst="rect">
            <a:avLst/>
          </a:prstGeom>
          <a:noFill/>
          <a:ln>
            <a:noFill/>
          </a:ln>
        </p:spPr>
      </p:pic>
      <p:pic>
        <p:nvPicPr>
          <p:cNvPr id="257" name="Shape 257"/>
          <p:cNvPicPr preferRelativeResize="0">
            <a:picLocks noGrp="1"/>
          </p:cNvPicPr>
          <p:nvPr>
            <p:ph type="body" idx="2"/>
          </p:nvPr>
        </p:nvPicPr>
        <p:blipFill rotWithShape="1">
          <a:blip r:embed="rId5">
            <a:alphaModFix/>
          </a:blip>
          <a:srcRect/>
          <a:stretch/>
        </p:blipFill>
        <p:spPr>
          <a:xfrm>
            <a:off x="4351337" y="1287462"/>
            <a:ext cx="2163761" cy="12255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304800" y="1143000"/>
            <a:ext cx="8534399" cy="1458911"/>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Arial"/>
              <a:buChar char="•"/>
            </a:pPr>
            <a:r>
              <a:rPr lang="en-US" sz="3200" b="0" i="0" u="sng" strike="noStrike" cap="none">
                <a:solidFill>
                  <a:schemeClr val="dk1"/>
                </a:solidFill>
                <a:latin typeface="Calibri"/>
                <a:ea typeface="Calibri"/>
                <a:cs typeface="Calibri"/>
                <a:sym typeface="Calibri"/>
              </a:rPr>
              <a:t>2. Temporal isolation</a:t>
            </a:r>
            <a:r>
              <a:rPr lang="en-US" sz="3200" b="0" i="0" u="none" strike="noStrike" cap="none">
                <a:solidFill>
                  <a:schemeClr val="dk1"/>
                </a:solidFill>
                <a:latin typeface="Calibri"/>
                <a:ea typeface="Calibri"/>
                <a:cs typeface="Calibri"/>
                <a:sym typeface="Calibri"/>
              </a:rPr>
              <a:t>: Species that breed at different times of the day, different seasons, or different years cannot mix their gametes</a:t>
            </a:r>
          </a:p>
        </p:txBody>
      </p:sp>
      <p:pic>
        <p:nvPicPr>
          <p:cNvPr id="263" name="Shape 263" descr="http://o.quizlet.com/pCH21L4Bn3BmoFunroFeLA_m.png"/>
          <p:cNvPicPr preferRelativeResize="0"/>
          <p:nvPr/>
        </p:nvPicPr>
        <p:blipFill rotWithShape="1">
          <a:blip r:embed="rId3">
            <a:alphaModFix/>
          </a:blip>
          <a:srcRect/>
          <a:stretch/>
        </p:blipFill>
        <p:spPr>
          <a:xfrm>
            <a:off x="2286000" y="2743200"/>
            <a:ext cx="4652962" cy="3276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Prezygotic barriers cont.</a:t>
            </a:r>
          </a:p>
        </p:txBody>
      </p:sp>
      <p:sp>
        <p:nvSpPr>
          <p:cNvPr id="269" name="Shape 269"/>
          <p:cNvSpPr txBox="1">
            <a:spLocks noGrp="1"/>
          </p:cNvSpPr>
          <p:nvPr>
            <p:ph type="body" idx="1"/>
          </p:nvPr>
        </p:nvSpPr>
        <p:spPr>
          <a:xfrm>
            <a:off x="457200" y="1600200"/>
            <a:ext cx="8229600" cy="45259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Arial"/>
              <a:buChar char="•"/>
            </a:pPr>
            <a:r>
              <a:rPr lang="en-US" sz="3200" b="0" i="0" u="sng" strike="noStrike" cap="none">
                <a:solidFill>
                  <a:schemeClr val="dk1"/>
                </a:solidFill>
                <a:latin typeface="Calibri"/>
                <a:ea typeface="Calibri"/>
                <a:cs typeface="Calibri"/>
                <a:sym typeface="Calibri"/>
              </a:rPr>
              <a:t>3. Behavioral isolation</a:t>
            </a:r>
            <a:r>
              <a:rPr lang="en-US" sz="3200" b="0" i="0" u="none" strike="noStrike" cap="none">
                <a:solidFill>
                  <a:schemeClr val="dk1"/>
                </a:solidFill>
                <a:latin typeface="Calibri"/>
                <a:ea typeface="Calibri"/>
                <a:cs typeface="Calibri"/>
                <a:sym typeface="Calibri"/>
              </a:rPr>
              <a:t>: Courtship rituals and other behaviors unique to a species are effective barriers</a:t>
            </a:r>
          </a:p>
          <a:p>
            <a:pPr marL="742950" marR="0" lvl="1" indent="-285750" algn="l" rtl="0">
              <a:lnSpc>
                <a:spcPct val="100000"/>
              </a:lnSpc>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Courtship rituals are only understood by species that share the same communication system</a:t>
            </a:r>
          </a:p>
          <a:p>
            <a:pPr marL="342900" marR="0" lvl="0" indent="-342900" algn="l" rtl="0">
              <a:spcBef>
                <a:spcPts val="560"/>
              </a:spcBef>
              <a:spcAft>
                <a:spcPts val="0"/>
              </a:spcAft>
              <a:buClr>
                <a:schemeClr val="dk1"/>
              </a:buClr>
              <a:buSzPct val="100000"/>
              <a:buFont typeface="Arial"/>
              <a:buNone/>
            </a:pPr>
            <a:endParaRPr sz="2800" b="1" i="0" u="none" strike="noStrike" cap="none">
              <a:solidFill>
                <a:schemeClr val="dk1"/>
              </a:solidFill>
              <a:latin typeface="Calibri"/>
              <a:ea typeface="Calibri"/>
              <a:cs typeface="Calibri"/>
              <a:sym typeface="Calibri"/>
            </a:endParaRPr>
          </a:p>
        </p:txBody>
      </p:sp>
      <p:pic>
        <p:nvPicPr>
          <p:cNvPr id="270" name="Shape 270" descr="http://allaboutevolution.files.wordpress.com/2011/03/behavioral-isolation-1.jpg"/>
          <p:cNvPicPr preferRelativeResize="0"/>
          <p:nvPr/>
        </p:nvPicPr>
        <p:blipFill rotWithShape="1">
          <a:blip r:embed="rId3">
            <a:alphaModFix/>
          </a:blip>
          <a:srcRect/>
          <a:stretch/>
        </p:blipFill>
        <p:spPr>
          <a:xfrm>
            <a:off x="152400" y="4049714"/>
            <a:ext cx="6848474" cy="2808286"/>
          </a:xfrm>
          <a:prstGeom prst="rect">
            <a:avLst/>
          </a:prstGeom>
          <a:noFill/>
          <a:ln>
            <a:noFill/>
          </a:ln>
        </p:spPr>
      </p:pic>
      <p:pic>
        <p:nvPicPr>
          <p:cNvPr id="2" name="Picture 1"/>
          <p:cNvPicPr>
            <a:picLocks noChangeAspect="1"/>
          </p:cNvPicPr>
          <p:nvPr/>
        </p:nvPicPr>
        <p:blipFill>
          <a:blip r:embed="rId4"/>
          <a:stretch>
            <a:fillRect/>
          </a:stretch>
        </p:blipFill>
        <p:spPr>
          <a:xfrm>
            <a:off x="7010400" y="4920457"/>
            <a:ext cx="1676400" cy="10668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Prezygotic barriers cont.</a:t>
            </a:r>
          </a:p>
        </p:txBody>
      </p:sp>
      <p:sp>
        <p:nvSpPr>
          <p:cNvPr id="276" name="Shape 276"/>
          <p:cNvSpPr txBox="1">
            <a:spLocks noGrp="1"/>
          </p:cNvSpPr>
          <p:nvPr>
            <p:ph type="body" idx="1"/>
          </p:nvPr>
        </p:nvSpPr>
        <p:spPr>
          <a:xfrm>
            <a:off x="457200" y="1600200"/>
            <a:ext cx="4038599" cy="4525961"/>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00000"/>
              <a:buFont typeface="Arial"/>
              <a:buChar char="•"/>
            </a:pPr>
            <a:r>
              <a:rPr lang="en-US" sz="2400" b="0" i="0" u="sng">
                <a:solidFill>
                  <a:schemeClr val="dk1"/>
                </a:solidFill>
                <a:latin typeface="Calibri"/>
                <a:ea typeface="Calibri"/>
                <a:cs typeface="Calibri"/>
                <a:sym typeface="Calibri"/>
              </a:rPr>
              <a:t>4. Mechanical isolation</a:t>
            </a:r>
            <a:r>
              <a:rPr lang="en-US" sz="2400" b="0" i="0" u="none">
                <a:solidFill>
                  <a:schemeClr val="dk1"/>
                </a:solidFill>
                <a:latin typeface="Calibri"/>
                <a:ea typeface="Calibri"/>
                <a:cs typeface="Calibri"/>
                <a:sym typeface="Calibri"/>
              </a:rPr>
              <a:t>: Morphological differences can prevent successful mating</a:t>
            </a:r>
          </a:p>
          <a:p>
            <a:pPr marL="742950" marR="0" lvl="1" indent="-285750" algn="l" rtl="0">
              <a:lnSpc>
                <a:spcPct val="80000"/>
              </a:lnSpc>
              <a:spcBef>
                <a:spcPts val="40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the genital organs of different species are incompatible</a:t>
            </a:r>
          </a:p>
          <a:p>
            <a:pPr marL="742950" marR="0" lvl="1" indent="-285750" algn="l" rtl="0">
              <a:lnSpc>
                <a:spcPct val="80000"/>
              </a:lnSpc>
              <a:spcBef>
                <a:spcPts val="400"/>
              </a:spcBef>
              <a:spcAft>
                <a:spcPts val="0"/>
              </a:spcAft>
              <a:buClr>
                <a:schemeClr val="dk1"/>
              </a:buClr>
              <a:buSzPct val="100000"/>
              <a:buFont typeface="Arial"/>
              <a:buChar char="–"/>
            </a:pPr>
            <a:r>
              <a:rPr lang="en-US" sz="2000" b="0" i="0" u="none" strike="noStrike" cap="none">
                <a:solidFill>
                  <a:schemeClr val="dk1"/>
                </a:solidFill>
                <a:latin typeface="Calibri"/>
                <a:ea typeface="Calibri"/>
                <a:cs typeface="Calibri"/>
                <a:sym typeface="Calibri"/>
              </a:rPr>
              <a:t>The flowers of black sage and white sage are structurally different and are pollinated by different species of insects. In this example, each insect species pollinates flowers of only one of the sage species. Therefore, interbreeding does not occur.</a:t>
            </a:r>
          </a:p>
        </p:txBody>
      </p:sp>
      <p:pic>
        <p:nvPicPr>
          <p:cNvPr id="277" name="Shape 277" descr="24_04bfgReproBarriers_CNL"/>
          <p:cNvPicPr preferRelativeResize="0"/>
          <p:nvPr/>
        </p:nvPicPr>
        <p:blipFill rotWithShape="1">
          <a:blip r:embed="rId3">
            <a:alphaModFix/>
          </a:blip>
          <a:srcRect/>
          <a:stretch/>
        </p:blipFill>
        <p:spPr>
          <a:xfrm>
            <a:off x="6019800" y="609600"/>
            <a:ext cx="2936874" cy="3733800"/>
          </a:xfrm>
          <a:prstGeom prst="rect">
            <a:avLst/>
          </a:prstGeom>
          <a:noFill/>
          <a:ln>
            <a:noFill/>
          </a:ln>
        </p:spPr>
      </p:pic>
      <p:sp>
        <p:nvSpPr>
          <p:cNvPr id="278" name="Shape 278" descr="data:image/jpeg;base64,/9j/4AAQSkZJRgABAQAAAQABAAD/2wCEAAkGBhQSERUUExQVFRUUFxYXFxcYGRgXGBccGBcXFxgYHBccHCYfFxokGhgUHy8gIycpLCwsFR4xNTAqNSYrLCkBCQoKDgwOGg8PGiwkHyQsLCwsLCwsLCwsLCwsLCwsLCwsLCwsLCwsLCwsLCwsLCwsLCwsLCwpLCwsLCwsLCwsLP/AABEIALABHgMBIgACEQEDEQH/xAAcAAABBAMBAAAAAAAAAAAAAAAFAgMEBgEHCAD/xABLEAABAgQCBQcIBggFAwUAAAABAAIDBBEhMUEFBhJRYSJxgZGTodEHExUyVLHB8BRCUlNzsggWIzNywuHxJTRjgpIkYqI1Q4Oz0v/EABkBAAMBAQEAAAAAAAAAAAAAAAECAwAEBf/EACYRAAICAQQBBAMBAQAAAAAAAAABAhEhAxIxQVEEExQiMkJhcSP/2gAMAwEAAhEDEQA/AB2v2ts5D0jMw4c1HYxsSjWtiOAA2WmgANkA/Xef9smO1f4p/wAo5/xWb/FH5GKuOTo8+TalVh2HrtPZzs1ShwiON8s8KrB13n/bJjtH+KBJQRA2+bDf67T/ALZM9q/xTzNdp7OcmL/6rvFA2tqk1unSoi5t4sPDXae9smO0d4rzddp6v+cmO1d4oK+JW4th0pLXo4J7peQ+dcp72yZ7R3isO11ngP8ANzHP5x3igbY4NxQjrXjFOQ6StgH/AEXNhluvE9nOTHaO8Ul+u097ZMdq/wAUF2N6S8IdFIyd8ssEHXaeoT9MmDb719u9NfrtP+2THau8UJgnkO40TQCUCk7eQ7+us97ZMdq/xWP13n/bJjtXeKDeaSaHIpqCpt9hw67T/tkx2j/FY/XSf9sme0f4oKSd6w117rUgqUvIZOu8/lOTHaPPxXv13n/bJjtX+KEFyQXIUh4ykwydd5/2yZ7V/ivfrzPe2THav8UEcUkIMorfYeOu8/7ZM9q/xWBrzPe2TPav8VX3xFIgy7nWAKDklyPGEngMnXif9smO1f4rzNd5+v8Am5k8POP6sViX1epd1Si8vooU9WgsTzKEtdfqjph6WX7MFHXHSPtcyOeK7xSoeuOkHG03MHmiv8UdhaObhsiykwpCHWgAAGNAo/Ifg6Pix8sr41g0pSv0qZ7V3im4utGk24zM12j/ABVzk9FtJrSwT8zo9u5Za78Gfp4+Wa9ia8aQGM5MjniPHxSRrzP+2zPav8VbNIaDa/FtVV9Kas7NxY9yrHWT5RKWhJcMx+vU97ZMdq/xSDr5P+2TPav8UCmZd7MR0jBR2xKK13wQ2NFnGvU97ZMdq/xWy/Irp+YmIsyI8eLFDWQy0PeXUq59aVNsAtIiJmtt/o/OrHm/w4X5nrdAjF7kyq+UmDXSc2RlEuP9jVVIjTSt1avKM6mlZqh/9z+RqBOZtNrYH3pqOOWo4Td8WQoacTMcFtfcsQ49ULLuO5bkS4Q3pLn1um2xclkO4prI+27bY4kPcaUWBEWXxM1rMotMixIhJ5LRDIIIbU8qgAIGRuK04mm5TZaYDwfqkYjMJsgEUOajxIVMSeDsxwO9FOi0ktbDwwhGF+ZNVTEKYqdl1ncMDxCeWbOf23DDFw21B4LAWYbrO5kjaWESbbHQedYASAVkPoms219GQEhyV5zpTD30StlYQbY4SsFyaMZMPipWzojpj0WNuSWRKmmJ4eCZhwnRHBrQXE4U+bK76F1Z82ATd5GO7mUdTVUDq09HcCtG6uk0dEFSfq5dO9WeBJNbQAYWU9sgQPnFLbJUpe9b9feuS/cds7ElBUjJkg4UwTwlshzVKlsg2tknYbQaEixN+tM1RrGYkmG0p0r0KTBqURnpbZfs9RO7JPymjKUzqapIrsZsjycpsii9HaDgij5Wx+eCjaPkeWA7DE8yZxsVOiDGgAC9MEPmpAOGCsUxL7RNrGtObJR3ylEyiBsomk9BGmA2aXVN0loFzauYCRuotwzDAbEdCCz2jRQ23rKTTtCOKfJp7aoeZbf/AEeXVmJz8OF+aIte6x6D824vaLHEbuK2B+jt+/nPw4P5nrqUtys56p0Vrykn/FJv8T+RqrLXKyeUn/1Wb/E/kaqu96c4nC2yQ/lC99xUKYly08MinPO0w/upMIGL6orTILOgQjODxwDYcwWmoO8b7Z2SxNopA1XLjc04C560fktSmC7hUjCt1F6qR3LRvNFNhxBe99yXt1wqtiy2gYQ+o0dCci6DYWk7OGQUn6j+FPjX2a2hxTmKU4hOudya0rZXaNq4CabPuPvQrSWrnm6cmnMnWuu0Tl6VvhlXPGpbz+qePDpSi8tsbtrZ3wJwU6Loh1Ktv/258+4oceRVrmmlML25r0pZWjOMuwSg+JImQIlibYHFNgppwLG2ux2Ged6EW9yQxwqmbo5vaptknaokuifNU2Hg5JMSLjgtYVDIt0W+OKjxo+5NmKmHRECyiOGKi2rGgnTcbYFdlo2nkYgbhxJQQOWzfJHKgsjuvUnZFODa/FJJ0ikY2yVJavsgWY3nOJPSjctCrRSY0kSeZSJeVIGBtdedTlLJ6GIxwNzMGgqoAaTEGFBjvvwRGdPJUXR8htPaK7O2RjxsV1rTohuvARhSZunJaWrQIvDkXMJa7EWqMDlXqTklo/ZdysKrOJkxU7o/bZDefWFk9Ly9aUyCOhrSymVPchbpiho3jh1paS5Zk2+BLJDaqM/BMHRZy5lJZMPBqABz3rkvRtulSegWQcompjDdHUGIqKWCbdIuAJcLZcScFh5eMHGuO9OnTLqAPFQN3dZHfF44M4srk3K0NaIXOilszj871czBbEHIFTiQq7pSU2Sacx4cEJ44NHPJRdYZc031x4cEZ8gMDYmp0ZebhU/5xFiegg23o35IJPYmZrjDh/metpSp0LOOLNbeUuJTSs3+J/IxVKJFyCsPlRif4vOD/V/kYomgNAGKNpwP/b4rqlNRVnLHTtkfReijEcAbA3or1obRIDQKAe7+6TIaD2QK5Z9KsMpLgWxK5G3N5OuMVBYEs0O0Xz35cylMlgBgiElALgRut4FSHyNuOabYHcVqFKFziDvRCHKgCnWiULQ52tr561PhaJuNrBK9PsZSKsYeSRMSO0zMmiKxJChdurZJjy52LDn+epBRo12UTSUgWua4A8wzQDWCpIBZyaVrf35K+6UhbLgDegr1oRPQORUC11NYdjNWijSrQKiljlkONPnBKmdDOHKaLHCm7mxpXDJGnSIBNAPkIvIBoZskEjIZf0XVDXTwyMtIobIBdmBjjX3UWYkiSKhze/wWwHaPY6m0K0BA4A7uCR6Eh2oG85+FrI+7YntJGv26HcTc06CpkLVYkAlxucwRbfgrm+RA3HjcpESIGgUvhQbBI3Ib5PgbYlyVd+qrWg1Jt82FFffJHAawRWNsS7EnGrbc2B60OgaPc8csPNcG3aAfepWgYJl5xpaKNiENNXA1rhfn96nOUlyUikbBiSWwScbrM7CoAbUIRhsBrmimBw5vn3KDNStSW0OdPf4qy01VoVysr8xyqjh35JyShh1G7hUHuI9ycm5Mj1eChMhuD+B3b/my6IqLRPKZbpFwLRfatic+FVOcaAEZIToxlQABs1oKbiijIJBLa1C5pPa6KUIY9zhQGg3p+Xlw3iVJZLho6u9OMlr9aioO7C5qqGHtr4JD2Ett09SIiEFHmYzWNyHPgq7EuSe4EOli42+Qo0xCx4IkzSkKt3NG5Zjw2u9XdXwSqCfA+5orYjua6rbfFSI5bFZUC+fPiUnSMKlaIQyZLHV6+IU09rpjtWrB85LCpR3yaspHmP4IfvchukmAXAsbor5N/wB9H/gZ+ZypFVJE5PBqTXfR/ndNTgPqiMK8eQyytGiJcBoAFh84J7WHRo9JTTgMYlf/ABapslAHzZaT3M0VSJDpHaaCFMk9HEFotjh/X5xUmShnIVGBUwxBD5LKEjM4DhbEotKKyZW3gJSOjgGDAHMLMxLsDsRnjlbihborzck/DqUhsCrajH5/ulWp0kNs/oTl4LSercpTpVtDTcff/dCJaATQm9bJ8RXNNiebLHNHfjgDjnkiTskAKb1EmJSjKbkajxWuIJrTimHgFpzrQfErWmbKKdpiQO0DTEfFAtJS1AcebnuthTkNriBkAqlrPCa3A0BvzKUo4bKRlkpvm6Enjzp+Wfe2WFeHvUCY0i0kgHHC9Ex6dbDZUXrYY1uHCtQL0IGG9DT0nLIZzSLIY32jsg0rbfw6lDmtMsYOS7a5rXG8UVcgMmJihc7YYMOPGmf9ESldBgCheSK1p7/ngqfVcsnli48+9+yKOFa0AcK49yly0mTiXEfZ2z7k7BlmMFmgU6OZPNi7/BZz8BUfI+eSLtp/uohekmVAIbheoPzRTIsQC4770HOhc7FFxU0PR1jcpSdjxVGzPJxp/wCkQfNuPLZQXNSdx4g+8HerXMyu1hY71oPQmnHy0YRIdARWowa4ZjfRb90LpNkzCbEaQQ4Vt3jrVtKeNrJ6ip2QI8l9alq0cNxTLdF1ru+cOKPvhbJ6KEHAjcowgkHk5k0rhzV+CrVCWD2S5aMcM/nNG9HVuTihcRlHBpqCbnowRGE/Zvnn8/OKXsMuCZEfTpt1pW1QJiUi7Va05lifiUbQYm3WnvsnXQzN6QNdlmO/IKENGF93mvEp5rGg45dKam5g0o29uriVF/bMiyVYRAmNHBDor3QzVppTLI9CImHEpUvDb4WQ2biHB1zkd6i2usFUmS3zgiM2hiLEbkCnmcFI0Y6kYjJ7T3XHxTOkQO9O/tGxfxdDESMPMCuIt1Iv5NYtYsf+Bnvcq5G/dG+ZsjnktP7WP/Az8zlSL+yJSWGDtPt/62Y/j/lanZSWJwKXp4D6bGrm/wDlan4EbYxAIy+CKVN2YmRJ1waIYFCbuIyG7nKxLQqj5tuTEvGNeN93SjUlABvYUxOHWppb3ZT8UJhyVc7+9TYEA4IXF02NqkNtaWqfVPMM1iHpOKLgi5+zZH3IJ4DskywQpSjelMzEuS7CxIrzJiT08RaI228YdSnxIweKg24KqcZLBJqSeSNDZjnag6UOnW7DjTA4/FEYsSgp/u8EMnou/Du4qU1gePJHbAc8Esw+C1Drpp93nnwyaubbZ+qymZ3lHdavKG6G18CUeADZ8UZbww774qtaA1OizQ2n7TILr1d6771tW4HH3oxheZgcqxEBS0CLGfsw2lzwRe9sbk4N6VYpfVIQ+VF5TjuwHQtlaD0LBhMEOGwMY0VNBc8ScSTxTc5o9tTQA0z+fmyrqJtUgRpPJR4Wjdp2yDf570mJIOZWlQAM7dHFFZ+Uo7n7kOnnRG7LWuJ4G4x3HeuLC5RfngGR5mI1u1llXv5kMmdPursgiptXIVtVK05EjUOFfVNBjXFBdG6HfHjQ4QsYjmt2iaBoJoXEnANFSeAVtKEZZZLUk1gKaRiR5XzRc6ojwxFYakhzC5zQ6+dWnu3qFFn3EVJWz/LXo+XfIycWWe0+YY0MAxMu8NY14ri0PbDHDznFahhDbAFb1v48V0OEeaIqT4JrJp1ir35OfKD9EiGFGNILzWv2Hb+Y59aokCBZOGGovaVydWMmg5oIIIIBBBxBFQR0JEY8K4XHgtC6m+U58kBCjAxIA9X7TODa4t4La0DXKWjQw9keHzOcGuG8EG4POqRk0sk6zgMM5UV28WT0Vt615vBBJWfq8urjnWo61MizG0OVcY1HgpxlgpJBWUIqL0OYp7ivaSj0cBuBPwUKSmTUCvz8FjS0Shad9QqTxDAkV9jL3gj5KjmPyLYmpPuHckQ4maiTJ2HcDh05Lmk2lZdLJJJYGg3caCp3X8KIXpGKC4UyWHOrgSFDjxgMLk9ZU27HSoxo4F0aowa0k9Nk3pKKL7lKYPMsP2n3NMtwQucO24AZ48N6ttaio9k27dkOcjDYFMaV60e8lD6x5j+CH+Zyq+l4oFaU/srB5Ho1Y8yN0OH3uemX5om/xYnWCNSejU+2AeoKREiVY0ca9X91A1iP/Xx/48f9rVOh4MBORr1/0WfDCuifJS96pWl5i4hNtarvgPinpF2AAHOh0W8eJX7R7rJJ4hS7Kwy7YpoDLk/PMpcLSrBYggKHAhh73E4NNB7kXmNHUaAW+tgRcKUb6HddktjGlu0CCKYe5MS8cwnV+o7Hgd6i6NcYcTZN2m4+IUfXPS5lZd72gGpABNmiuDjwCqs5RN4wwrpKYbDDnucGtAJLiaUWqNatc3zThBlg7ZdYUrtxTzD1WoRHnpqfiiE+I6K9zqQ2NtCDRWr3EGlBTClTvWyNTtV4UmLAvin14h9Z3BtfVbzKzSTyTu+ABq/5NBDaIs1yon1YYu1nPk49yusOACAbC3uRaZlwRcna3ZAfOSGy0MVdwNUt/bIawMBoB4e88eCgzDhsmnQebF3TgERmTU3pRRXy21YZ/PUq78UJRXosvUkuwzUVsltkutUmjd1t3NZGJuX2uSK0zPxS3yrWM2nC1CGDMUz71yyVlk6KFrJKBjGilXONuv8AohkLR23TFrsDag680empTz0QvI3ANJIpuU6HogAXDy/diDuuNwocsE0NOkLKdle15nRGgScNrXtMtLiC4mgDiKV2aE1bbNUKGCHCmNVtfSuh9ppDhW1shU+qqmNXA2IA4gGtKjlY7qK+7bhktt8EeRgl1qD3U4rM3AApem/hQDiT82U+aheYD3NtSjaHG9b8N/TwQCNpStNp1aWGdL1t0k9alGLux3JURJ17a2JJzyunJCdINN9jXCmOOSHvdUrMOJRdSRztm/dTtJiJLsOJp7rI/VxpsmgqDTFak8musoY/zJNK3b8fFbShTFa1pfChouKtsqOpPcrCLZwjFSoj/OspmLhBXM2jcmnf1qbLzwYaE7sTdVVPDEeMnmRd9QRjXJKMRhFHCoWZyE2Jymmju4+CFxnPZi084v3hTacf8HTUh50qz7Tu7wTQbDYKtF95uf6KI6Zrv703EZEcLCg3m3dmhFrpBd9sROTVRv3KO92yw19c48OCXDiNANqn7R+AyQmfnbpk1HIjzggaTi2JKM+Qeb25uc3CHCA/5xFQNZ9MUBYDyndwVz/RxH7ec/Dg/miKmnH9mTnL9QzrU+k5Hpjt/wArU5Ad6hOFxXvUfWpw+mzH8d/+LVnR8UOhEVviOdTkuSsXwWKSi4bgmdLQgyMXZROUOfAju70zJxcMURiQxFZsONKXadx3oVvjQ6dSB8M7LqgVa7HgjAny/ZArRv8AXJBXw3ss4YZi4PSlMiveeSMN3xKgm4uirjeQsx+1FbwDupTtI6Nhx4bocVoex7aOacCOjBMaNkyzlOuTin40xTcMV0R+sckZZeAToXVKXlWvMJtDXZqTUgWNOAUuHEAO8+5TWwgGAuqNq5pxwUaI9rTyRWuJTdACUGDXDpJQqahftLYHcpDJgnEjh/ZRIRc6K6+DSbYc6R5aSClVsjxIdHbh1JyFLl2AoPnHcEr6NevzvTek9Nw5eHyiBXLOo3DNF45FsenJeGwE2tjeorj0BU7SOlPPOIF2gUa02B41y4IfpbWsxiQKtZk3M85z5lFgRajAUO/4FUirdsnJ0SWtocA7ZNeVUEYWrVEJgluO2PrVa4vaeORCGGILVaDStsCfgUwRntEVqAAbdYIIKoKEHTjC0to84m1ekEF2CremJkNABIBZdrAKuOeIwGeafjyxpTzrh/2++jhihkzAhtN7AVtXadXiaC2OZSOuworulBEebmtaE0Nt+OJN0HiQiDQoxpDTFeS29g3a4DDFDIcKqpGycmiOvKc+TsmzLpxVJMkS8q6HsRA6jvWaQRiL3GNFtHVHWxsxDFabbbObmOPMtTOByAwySZWbfCeHsJa4Zj3cQpamnvKQ1KOgXxK4JD417j3Kjav+UVjwGx/2bvtfUP8A+elXGFOMIBaQbYi9Vz044Ze0+CWZ04UtvU6BP0FjdCBFqcckp8yAOKZSoVxsJTWkrC5sg83pEmt1BndLUOKB6R061vrEAZn5xSS1HLgZRSDEacoMVUNP6xBpoLuOSF6T1me+oYCAMXIGxhcamp4qsNJv8iU9RLg9EcXuJJucStwfo8Q6Rpv8OF+Z61VDlwFtvyAD9vN/hwvzPXVWDlU7kNa4zFJ6Z/Ep/wCLVF0TGNekINrhpTY0xOQybOjVB3HzbFO0TMXquCdxkd8GnEt7Hk8oY5gZ8VOl5mvFBJWaNVPZEBqfVOHA9Cz8oZf0PQZiykMmEIhwogAsDatQQnWviZtPWPFNvkujUvIV+kBIB2yfstuVEZDrd7hTcPisTM3s4WAyHgtzlg/wlxpup+CYZGaTTE9NFCiThpZo6kqDFpyrdAU3LI6iSy+gNMFWZnWhkvFIeXVNMO6u7psp+ktLCGwuLiAMdy1XpDTXnIjtpwDX8AeFKp9KO+V+CWrPYi7aQ8ornHZhgMt6zqOPRSwVXmYz45qXFzxiak15rIb9OYCWuiUYBls3+bKDH07QbMMONPrFx2be9dyhFHA9ST4CDgRg6hFbGxFOG5QTrX5s0B299BQe+6FT0/EjUDsBkBQDxUUQh/VLtXRRSfZYoOu5ApsG+WVO+qy7Wx9P3YFcDWo6lXxB3BPwo1BQiy21CSm+UE4msEVxsA2m7fvyVom9U3v0F9MdUv8AP7X/AMP7r/7OVzKmGFS4Nu8Lao1wcdBkmG3zP0j6J5umEH6OB633leXtfaypZHaicdbdZpxsrdSIcEBPAXSqJ0iMtZjewsmEE6Gr2z1I0S91kcwwmIkopuxVILUGi0dUExYGyVIkdKRYN4cRzeFeSeg2U0wwmHSwpQJHHyXjrBWV19mPVIa7mBBT0TXuLT9307X9EFEHZFBicebcsCH1d+7pSe1HwUXqGS5rT8eKKkgVwAxPWhLy55NdomuZrREBLigJ6B/RL83Qigv85UTrTUeCT9RZB8wTYmwt0p+Gylu5SYsKh+fckpqJe7uRkYLankCP7ea/DhfmetU1W1/IEP201+HC/M9ZvBtP80a/8qLT6Xmz/qfyMSdXNO3DHG9KXzUzymQK6Um/xf5GKmP5JtjVSnBSR16erTdG2pOcreuHxRaHOVFO9at0PrWWcmJWn2vEK6aN0y14q0gjnXDKMoYZ3xkpcFtkJ40N8FNbNlVB01S4Jvu9ylQNKEU2rjfmgp4oO3ssX0mpx6Fl0atj1oSycBvXFOGaGCykzUgtCNLGh4pqLNgC9KBAJ7TzIQJe4ADetc6y67PjgsYS1mBOBd4BPGLkxJTUSV5QdcBGcYME8geu4fWO4cFSmAk0TjYHSpcOCAMl2wgoqkck9S8jUKWGfz82UgOsKXXobqk1yToHenOeUvIjYrwWWQxmlkL2ysJuE7KwYScalAo0I5NDcNxYeHz3IgZl5h7DXu83XbMPaOztUptBuBNLVpVRCkirVuCEvtnszVLhvosh21lfuPgUw4URsCW7DH6pVaXvfDikMeSlbQ4prJNUzAckuG9K2hVYxuVhk6PJDmpwttksALMaMqyNEXqlUCy4LAshwUTtDrHYCwpvCbiQ3OcXE9AtSm5YFMU7t54Ykc+/3rN2StxeBmPl9Y5/3SSOtYMWm7BNiKaYX+CQ6YxdC6BbY8gL6x5r8OF+Z61Oy9/7ra36P4/bzf4cL80RZloL7IqHlJd/is3+L/I1Vh4HBdUTOjg55JlIDySeU7YqcgTVpJt7k3B0O0+tJyzeFGE/Wr9XeG/8slrH9p3aZyhFgZDPK1UiDGdDNWuLTwNOtdYQ9DDOUlBYfVbjUVHq7truSmaGYSKyUsBW55Bpx/d3QdMqk0cxyutsVnrUcM8qohD133sN+IXRI0M2n+Rla2yYBXP6nOnPQzKV+hy1a4UZhTfsY1y71J6UH0UU5Ls56Ou1uRDNaZkCigR9b4z8CG95611ANAS3s8Hs2eC9+r8t7PB7NngstKC6A5zfZyVHjuiGr3Fx4mqabBDjutiuu/QEt7PB7NngvegJb2eD2bPBUVIk4t9nJFKDJOBnzuXWfoCW9ng9mzwXvQEv7PB7NngjYr035OTwwDBKBG9dXegJf7iD2bPBe9AS/s8Hs2eCNiPRb7OUTTeF4OC6u9AS3s8Hs2eC96Al/uIPZs8Ftwvx35OUSeZerxXV3oGX+4g9mzwXvQMv9xB7NngtZvjvycpbYyXi7iurfQMv9xB7NngvegZf7iD2bPBbcD439OTnn5qpEKYDhQ0rvsuqfQEt7PB7NngvegJb2eD2bPBawy9NuVWcpOh7GdPeElsTiusDoKX+4g9mzwWPQEt7PB7NnghZvjtrLOUiQn4EIHMU3+K6m9AS/s8Hs2eCz6Bl/uIPZs8E24nL0japM5Vdu70oYLqj0DL/AHEHs2eCx6Bl/uIPZs8FtxviPycrVCw2hXVfoGX+4g9mzwWBoGX+4g9mzwW3G+I/Jym+gOXgm3xbChXWHoGX+4g9mzwXvQEt7PB7NnghY8fTVyzlGodcY5hNFlLVXWY0DL/cQezZ4LPoGX+4g9mzwWsdaLXDOShQHHFbZ8gA/bzX4cL8z1tv0BLezwezZ4J+V0dChVMOGxlcdlrW156C6Fjx02mnZ//Z"/>
          <p:cNvSpPr txBox="1"/>
          <p:nvPr/>
        </p:nvSpPr>
        <p:spPr>
          <a:xfrm>
            <a:off x="155575" y="-2125661"/>
            <a:ext cx="7153274" cy="442912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pic>
        <p:nvPicPr>
          <p:cNvPr id="279" name="Shape 279" descr="http://www.anselm.edu/homepage/jpitocch/genbi101/14_03cMechanicalIsolation-L%20copy.jpg"/>
          <p:cNvPicPr preferRelativeResize="0">
            <a:picLocks noGrp="1"/>
          </p:cNvPicPr>
          <p:nvPr>
            <p:ph type="body" idx="2"/>
          </p:nvPr>
        </p:nvPicPr>
        <p:blipFill rotWithShape="1">
          <a:blip r:embed="rId4">
            <a:alphaModFix/>
          </a:blip>
          <a:srcRect/>
          <a:stretch/>
        </p:blipFill>
        <p:spPr>
          <a:xfrm>
            <a:off x="4800600" y="4359275"/>
            <a:ext cx="4038599" cy="2498724"/>
          </a:xfrm>
          <a:prstGeom prst="rect">
            <a:avLst/>
          </a:prstGeom>
          <a:noFill/>
          <a:ln>
            <a:noFill/>
          </a:ln>
        </p:spPr>
      </p:pic>
    </p:spTree>
  </p:cSld>
  <p:clrMapOvr>
    <a:masterClrMapping/>
  </p:clrMapOvr>
</p:sld>
</file>

<file path=ppt/theme/theme1.xml><?xml version="1.0" encoding="utf-8"?>
<a:theme xmlns:a="http://schemas.openxmlformats.org/drawingml/2006/main" name="2_Urban">
  <a:themeElements>
    <a:clrScheme name="Urban">
      <a:dk1>
        <a:srgbClr val="000000"/>
      </a:dk1>
      <a:lt1>
        <a:srgbClr val="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Urban">
  <a:themeElements>
    <a:clrScheme name="Urban">
      <a:dk1>
        <a:srgbClr val="000000"/>
      </a:dk1>
      <a:lt1>
        <a:srgbClr val="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Urban">
  <a:themeElements>
    <a:clrScheme name="Urban">
      <a:dk1>
        <a:srgbClr val="000000"/>
      </a:dk1>
      <a:lt1>
        <a:srgbClr val="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Urban">
  <a:themeElements>
    <a:clrScheme name="Urban">
      <a:dk1>
        <a:srgbClr val="000000"/>
      </a:dk1>
      <a:lt1>
        <a:srgbClr val="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Urban">
  <a:themeElements>
    <a:clrScheme name="Urban">
      <a:dk1>
        <a:srgbClr val="000000"/>
      </a:dk1>
      <a:lt1>
        <a:srgbClr val="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1471</TotalTime>
  <Words>1908</Words>
  <Application>Microsoft Office PowerPoint</Application>
  <PresentationFormat>On-screen Show (4:3)</PresentationFormat>
  <Paragraphs>265</Paragraphs>
  <Slides>58</Slides>
  <Notes>58</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58</vt:i4>
      </vt:variant>
    </vt:vector>
  </HeadingPairs>
  <TitlesOfParts>
    <vt:vector size="69" baseType="lpstr">
      <vt:lpstr>Arial</vt:lpstr>
      <vt:lpstr>Calibri</vt:lpstr>
      <vt:lpstr>Georgia</vt:lpstr>
      <vt:lpstr>Noto Sans Symbols</vt:lpstr>
      <vt:lpstr>Trebuchet MS</vt:lpstr>
      <vt:lpstr>2_Urban</vt:lpstr>
      <vt:lpstr>1_Urban</vt:lpstr>
      <vt:lpstr>Office Theme</vt:lpstr>
      <vt:lpstr>4_Urban</vt:lpstr>
      <vt:lpstr>6_Urban</vt:lpstr>
      <vt:lpstr>7_Urban</vt:lpstr>
      <vt:lpstr>Ch. 23 Warm-Up</vt:lpstr>
      <vt:lpstr>Chapter 24</vt:lpstr>
      <vt:lpstr>PowerPoint Presentation</vt:lpstr>
      <vt:lpstr>Reproductive Isolation</vt:lpstr>
      <vt:lpstr>PowerPoint Presentation</vt:lpstr>
      <vt:lpstr>Prezygotic barriers cont:</vt:lpstr>
      <vt:lpstr>PowerPoint Presentation</vt:lpstr>
      <vt:lpstr>Prezygotic barriers cont.</vt:lpstr>
      <vt:lpstr>Prezygotic barriers cont.</vt:lpstr>
      <vt:lpstr>Prezygotic barriers cont.</vt:lpstr>
      <vt:lpstr>PowerPoint Presentation</vt:lpstr>
      <vt:lpstr>Postzygotic barriers</vt:lpstr>
      <vt:lpstr>Postzygotic barriers</vt:lpstr>
      <vt:lpstr>Postzygotic barriers</vt:lpstr>
      <vt:lpstr>HHMI Video Clip: Reproductive Isolation and Speciation</vt:lpstr>
      <vt:lpstr>How do new species form?</vt:lpstr>
      <vt:lpstr>Speciation = origin of species Two main modes of speciation:</vt:lpstr>
      <vt:lpstr>Allopatric speciation of antelope squirrels on opposite rims of the Grand Canyon</vt:lpstr>
      <vt:lpstr>Sympatric (“Same Country”) Speciation</vt:lpstr>
      <vt:lpstr>PowerPoint Presentation</vt:lpstr>
      <vt:lpstr>Adaptive Radiation: Hawaiian plants descended from ancestral tarweed from North America 5 million years ago</vt:lpstr>
      <vt:lpstr>Hybrid Zones</vt:lpstr>
      <vt:lpstr>PowerPoint Presentation</vt:lpstr>
      <vt:lpstr>Polyploidy – sympatric speciation</vt:lpstr>
      <vt:lpstr>Macroevolutionary changes can accumulate through many speciation events</vt:lpstr>
      <vt:lpstr>PowerPoint Presentation</vt:lpstr>
      <vt:lpstr>PowerPoint Presentation</vt:lpstr>
      <vt:lpstr>HHMI Short Film: Lizards in an Evolutionary Tree</vt:lpstr>
      <vt:lpstr>Big Idea 1</vt:lpstr>
      <vt:lpstr>Overview: Investigating the Tree of Life</vt:lpstr>
      <vt:lpstr>PowerPoint Presentation</vt:lpstr>
      <vt:lpstr>Sorting Homology from Analogy</vt:lpstr>
      <vt:lpstr>Hierarchical Classification</vt:lpstr>
      <vt:lpstr>The Universal Tree of Life</vt:lpstr>
      <vt:lpstr>LE 25-8</vt:lpstr>
      <vt:lpstr>Linking Classification and Phylogeny</vt:lpstr>
      <vt:lpstr>Phylogenetics informs the construction of phylogenetic trees based on shared characteristics</vt:lpstr>
      <vt:lpstr>Shared Primitive and Shared Derived Characteristics</vt:lpstr>
      <vt:lpstr>Outgroups</vt:lpstr>
      <vt:lpstr>Constructing a phylogenetic tree</vt:lpstr>
      <vt:lpstr>Phylograms vs. cladograms</vt:lpstr>
      <vt:lpstr>Branch lengths can represent genetic change</vt:lpstr>
      <vt:lpstr>Branch lengths can indicate time</vt:lpstr>
      <vt:lpstr>PowerPoint Presentation</vt:lpstr>
      <vt:lpstr>PowerPoint Presentation</vt:lpstr>
      <vt:lpstr>Draw a phylogenetic tree based on the data below. Draw hatch marks on the tree to indicate the origin(s) of each of the 6 characters.</vt:lpstr>
      <vt:lpstr>Answer:</vt:lpstr>
      <vt:lpstr>PowerPoint Presentation</vt:lpstr>
      <vt:lpstr>Bozeman Biology Cladograms</vt:lpstr>
      <vt:lpstr>Activity: Constructing a Cookie Phylogenetic Tree</vt:lpstr>
      <vt:lpstr>Early conditions on Earth</vt:lpstr>
      <vt:lpstr>PowerPoint Presentation</vt:lpstr>
      <vt:lpstr>Synthesis of Organic Compounds on Early Earth</vt:lpstr>
      <vt:lpstr>PowerPoint Presentation</vt:lpstr>
      <vt:lpstr>Protocells &amp; Self-Replicating RNA</vt:lpstr>
      <vt:lpstr>Key Events in Life’s History</vt:lpstr>
      <vt:lpstr>Endosymbiont Theory</vt:lpstr>
      <vt:lpstr>Mass extinctions → Diversity of life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 23 Warm-Up</dc:title>
  <dc:creator>Sara Byrd</dc:creator>
  <cp:lastModifiedBy>Sara Byrd</cp:lastModifiedBy>
  <cp:revision>4</cp:revision>
  <dcterms:modified xsi:type="dcterms:W3CDTF">2017-05-04T16:21:28Z</dcterms:modified>
</cp:coreProperties>
</file>