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45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2D43-2822-4AEA-B6C6-8D47EC0B306C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D686-7A83-41D3-976A-A42EB2BA9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2D43-2822-4AEA-B6C6-8D47EC0B306C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D686-7A83-41D3-976A-A42EB2BA9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2D43-2822-4AEA-B6C6-8D47EC0B306C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D686-7A83-41D3-976A-A42EB2BA9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2D43-2822-4AEA-B6C6-8D47EC0B306C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D686-7A83-41D3-976A-A42EB2BA9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2D43-2822-4AEA-B6C6-8D47EC0B306C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D686-7A83-41D3-976A-A42EB2BA9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2D43-2822-4AEA-B6C6-8D47EC0B306C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D686-7A83-41D3-976A-A42EB2BA9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2D43-2822-4AEA-B6C6-8D47EC0B306C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D686-7A83-41D3-976A-A42EB2BA9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2D43-2822-4AEA-B6C6-8D47EC0B306C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D686-7A83-41D3-976A-A42EB2BA9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2D43-2822-4AEA-B6C6-8D47EC0B306C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D686-7A83-41D3-976A-A42EB2BA9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2D43-2822-4AEA-B6C6-8D47EC0B306C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D686-7A83-41D3-976A-A42EB2BA9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2D43-2822-4AEA-B6C6-8D47EC0B306C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2D686-7A83-41D3-976A-A42EB2BA9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D2D43-2822-4AEA-B6C6-8D47EC0B306C}" type="datetimeFigureOut">
              <a:rPr lang="en-US" smtClean="0"/>
              <a:pPr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2D686-7A83-41D3-976A-A42EB2BA9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 Squared Tests and degrees of freedom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Chi Square?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a way to see if the variation in your data is due to chance, or due to one of the variables you’re actually testing.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276600"/>
            <a:ext cx="6267231" cy="235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312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      = </a:t>
            </a:r>
            <a:r>
              <a:rPr lang="en-US" dirty="0" smtClean="0"/>
              <a:t>sum</a:t>
            </a:r>
          </a:p>
          <a:p>
            <a:r>
              <a:rPr lang="en-US" dirty="0" smtClean="0"/>
              <a:t>O = observed (data you actually collect)</a:t>
            </a:r>
          </a:p>
          <a:p>
            <a:r>
              <a:rPr lang="en-US" dirty="0" smtClean="0"/>
              <a:t>E= what you would expect to see</a:t>
            </a:r>
          </a:p>
          <a:p>
            <a:pPr>
              <a:buNone/>
            </a:pPr>
            <a:r>
              <a:rPr lang="en-US" dirty="0" smtClean="0"/>
              <a:t>*you can determine what you would expect to see before you even begin the experiment, and compare that to your observed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14338" name="Picture 2" descr="http://mailer.fsu.edu/%7Eslosh/ChiSquareFormul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600200"/>
            <a:ext cx="6268592" cy="2362200"/>
          </a:xfrm>
          <a:prstGeom prst="rect">
            <a:avLst/>
          </a:prstGeom>
          <a:noFill/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524000"/>
            <a:ext cx="538162" cy="5381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Null 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significant difference between the observed and expected frequencies (statistically)</a:t>
            </a:r>
          </a:p>
          <a:p>
            <a:r>
              <a:rPr lang="en-US" dirty="0" smtClean="0"/>
              <a:t>To accept or reject it, we exceed a critical value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Degrees of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Since we’re comparing outcomes, we need at least 2 outcomes (heads or tails of a coin)</a:t>
            </a:r>
          </a:p>
          <a:p>
            <a:r>
              <a:rPr lang="en-US" dirty="0" smtClean="0"/>
              <a:t>Subtract the number of outcomes from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 descr="http://media.cheggcdn.com/media/0d5/0d5eb263-a2ea-4cb7-afe4-4c9e274ff377/phpsIkT7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057275"/>
            <a:ext cx="4419600" cy="5800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0.05</a:t>
            </a:r>
          </a:p>
          <a:p>
            <a:r>
              <a:rPr lang="en-US" dirty="0" smtClean="0"/>
              <a:t>This is the 95% sure that you are accepting or rejecting your hypothesis (you could go higher than that)</a:t>
            </a:r>
          </a:p>
          <a:p>
            <a:r>
              <a:rPr lang="en-US" dirty="0" smtClean="0"/>
              <a:t>Using the degree of freedom chart, we look at the 0.05 column to determine our degree of freedom.</a:t>
            </a:r>
          </a:p>
          <a:p>
            <a:r>
              <a:rPr lang="en-US" dirty="0" smtClean="0"/>
              <a:t>If it’s higher than our critical value, we reject the null hypothesis.  If it’s less, we accept the null hypothesis.</a:t>
            </a:r>
            <a:endParaRPr lang="en-US" dirty="0"/>
          </a:p>
        </p:txBody>
      </p:sp>
      <p:pic>
        <p:nvPicPr>
          <p:cNvPr id="5" name="Picture 2" descr="http://media.cheggcdn.com/media/0d5/0d5eb263-a2ea-4cb7-afe4-4c9e274ff377/phpsIkT79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219200"/>
            <a:ext cx="4198960" cy="5516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Bozeman 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http://www.youtube.com/watch?v=WXPBoFDqNVk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1353</TotalTime>
  <Words>210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Chi Squared Tests and degrees of freedom</vt:lpstr>
      <vt:lpstr> What is Chi Square?</vt:lpstr>
      <vt:lpstr>Overview</vt:lpstr>
      <vt:lpstr>Null hypothesis</vt:lpstr>
      <vt:lpstr>Degrees of freedom</vt:lpstr>
      <vt:lpstr>Critical value</vt:lpstr>
      <vt:lpstr>Bozeman Video</vt:lpstr>
    </vt:vector>
  </TitlesOfParts>
  <Company>Windows XP SP3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 Squared Tests and degrees of freedom</dc:title>
  <dc:creator>byrds</dc:creator>
  <cp:lastModifiedBy>Sara Byrd</cp:lastModifiedBy>
  <cp:revision>13</cp:revision>
  <dcterms:created xsi:type="dcterms:W3CDTF">2014-01-27T21:50:42Z</dcterms:created>
  <dcterms:modified xsi:type="dcterms:W3CDTF">2017-01-18T23:11:38Z</dcterms:modified>
</cp:coreProperties>
</file>